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60" r:id="rId2"/>
    <p:sldId id="286" r:id="rId3"/>
    <p:sldId id="321" r:id="rId4"/>
    <p:sldId id="325" r:id="rId5"/>
    <p:sldId id="320" r:id="rId6"/>
    <p:sldId id="334" r:id="rId7"/>
    <p:sldId id="330" r:id="rId8"/>
    <p:sldId id="331" r:id="rId9"/>
    <p:sldId id="332" r:id="rId10"/>
    <p:sldId id="333" r:id="rId11"/>
  </p:sldIdLst>
  <p:sldSz cx="12192000" cy="6858000"/>
  <p:notesSz cx="6858000" cy="9144000"/>
  <p:custDataLst>
    <p:tags r:id="rId1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AEBA"/>
    <a:srgbClr val="685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154C930-F050-4BFC-BFAF-1DFAADCB0D99}" v="60" dt="2024-10-17T13:05:22.70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4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38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Y Ka" userId="ec0105221c9063ab" providerId="LiveId" clId="{A154C930-F050-4BFC-BFAF-1DFAADCB0D99}"/>
    <pc:docChg chg="undo redo custSel modSld">
      <pc:chgData name="SY Ka" userId="ec0105221c9063ab" providerId="LiveId" clId="{A154C930-F050-4BFC-BFAF-1DFAADCB0D99}" dt="2024-10-17T13:05:31.305" v="1241" actId="6549"/>
      <pc:docMkLst>
        <pc:docMk/>
      </pc:docMkLst>
      <pc:sldChg chg="modSp">
        <pc:chgData name="SY Ka" userId="ec0105221c9063ab" providerId="LiveId" clId="{A154C930-F050-4BFC-BFAF-1DFAADCB0D99}" dt="2024-10-16T14:47:56.389" v="16" actId="20577"/>
        <pc:sldMkLst>
          <pc:docMk/>
          <pc:sldMk cId="0" sldId="286"/>
        </pc:sldMkLst>
        <pc:spChg chg="mod">
          <ac:chgData name="SY Ka" userId="ec0105221c9063ab" providerId="LiveId" clId="{A154C930-F050-4BFC-BFAF-1DFAADCB0D99}" dt="2024-10-16T14:47:56.389" v="16" actId="20577"/>
          <ac:spMkLst>
            <pc:docMk/>
            <pc:sldMk cId="0" sldId="286"/>
            <ac:spMk id="19" creationId="{00000000-0000-0000-0000-000000000000}"/>
          </ac:spMkLst>
        </pc:spChg>
      </pc:sldChg>
      <pc:sldChg chg="modSp">
        <pc:chgData name="SY Ka" userId="ec0105221c9063ab" providerId="LiveId" clId="{A154C930-F050-4BFC-BFAF-1DFAADCB0D99}" dt="2024-10-16T14:50:12.286" v="89"/>
        <pc:sldMkLst>
          <pc:docMk/>
          <pc:sldMk cId="0" sldId="320"/>
        </pc:sldMkLst>
        <pc:spChg chg="mod">
          <ac:chgData name="SY Ka" userId="ec0105221c9063ab" providerId="LiveId" clId="{A154C930-F050-4BFC-BFAF-1DFAADCB0D99}" dt="2024-10-16T14:50:12.286" v="89"/>
          <ac:spMkLst>
            <pc:docMk/>
            <pc:sldMk cId="0" sldId="320"/>
            <ac:spMk id="19" creationId="{00000000-0000-0000-0000-000000000000}"/>
          </ac:spMkLst>
        </pc:spChg>
      </pc:sldChg>
      <pc:sldChg chg="modSp mod">
        <pc:chgData name="SY Ka" userId="ec0105221c9063ab" providerId="LiveId" clId="{A154C930-F050-4BFC-BFAF-1DFAADCB0D99}" dt="2024-10-16T14:49:31.685" v="87" actId="20577"/>
        <pc:sldMkLst>
          <pc:docMk/>
          <pc:sldMk cId="0" sldId="321"/>
        </pc:sldMkLst>
        <pc:spChg chg="mod">
          <ac:chgData name="SY Ka" userId="ec0105221c9063ab" providerId="LiveId" clId="{A154C930-F050-4BFC-BFAF-1DFAADCB0D99}" dt="2024-10-16T14:49:31.685" v="87" actId="20577"/>
          <ac:spMkLst>
            <pc:docMk/>
            <pc:sldMk cId="0" sldId="321"/>
            <ac:spMk id="17" creationId="{00000000-0000-0000-0000-000000000000}"/>
          </ac:spMkLst>
        </pc:spChg>
      </pc:sldChg>
      <pc:sldChg chg="modSp mod">
        <pc:chgData name="SY Ka" userId="ec0105221c9063ab" providerId="LiveId" clId="{A154C930-F050-4BFC-BFAF-1DFAADCB0D99}" dt="2024-10-16T14:50:00.003" v="88"/>
        <pc:sldMkLst>
          <pc:docMk/>
          <pc:sldMk cId="0" sldId="325"/>
        </pc:sldMkLst>
        <pc:spChg chg="mod">
          <ac:chgData name="SY Ka" userId="ec0105221c9063ab" providerId="LiveId" clId="{A154C930-F050-4BFC-BFAF-1DFAADCB0D99}" dt="2024-10-16T14:50:00.003" v="88"/>
          <ac:spMkLst>
            <pc:docMk/>
            <pc:sldMk cId="0" sldId="325"/>
            <ac:spMk id="2" creationId="{00000000-0000-0000-0000-000000000000}"/>
          </ac:spMkLst>
        </pc:spChg>
      </pc:sldChg>
      <pc:sldChg chg="modSp mod">
        <pc:chgData name="SY Ka" userId="ec0105221c9063ab" providerId="LiveId" clId="{A154C930-F050-4BFC-BFAF-1DFAADCB0D99}" dt="2024-10-16T15:05:21.393" v="512" actId="20577"/>
        <pc:sldMkLst>
          <pc:docMk/>
          <pc:sldMk cId="0" sldId="330"/>
        </pc:sldMkLst>
        <pc:spChg chg="mod">
          <ac:chgData name="SY Ka" userId="ec0105221c9063ab" providerId="LiveId" clId="{A154C930-F050-4BFC-BFAF-1DFAADCB0D99}" dt="2024-10-16T14:55:14.387" v="319" actId="6549"/>
          <ac:spMkLst>
            <pc:docMk/>
            <pc:sldMk cId="0" sldId="330"/>
            <ac:spMk id="4" creationId="{DA128794-CC11-92BA-FB79-92895558A419}"/>
          </ac:spMkLst>
        </pc:spChg>
        <pc:spChg chg="mod">
          <ac:chgData name="SY Ka" userId="ec0105221c9063ab" providerId="LiveId" clId="{A154C930-F050-4BFC-BFAF-1DFAADCB0D99}" dt="2024-10-16T15:05:21.393" v="512" actId="20577"/>
          <ac:spMkLst>
            <pc:docMk/>
            <pc:sldMk cId="0" sldId="330"/>
            <ac:spMk id="6" creationId="{4643BAD8-D3AB-3DF3-57FA-118C3C9DCC65}"/>
          </ac:spMkLst>
        </pc:spChg>
        <pc:spChg chg="mod">
          <ac:chgData name="SY Ka" userId="ec0105221c9063ab" providerId="LiveId" clId="{A154C930-F050-4BFC-BFAF-1DFAADCB0D99}" dt="2024-10-16T14:55:12.729" v="318" actId="20577"/>
          <ac:spMkLst>
            <pc:docMk/>
            <pc:sldMk cId="0" sldId="330"/>
            <ac:spMk id="8" creationId="{8EF80614-B6A7-640C-812F-796A11A2AF3B}"/>
          </ac:spMkLst>
        </pc:spChg>
        <pc:spChg chg="mod">
          <ac:chgData name="SY Ka" userId="ec0105221c9063ab" providerId="LiveId" clId="{A154C930-F050-4BFC-BFAF-1DFAADCB0D99}" dt="2024-10-16T15:00:34.276" v="391"/>
          <ac:spMkLst>
            <pc:docMk/>
            <pc:sldMk cId="0" sldId="330"/>
            <ac:spMk id="10" creationId="{CD661AD6-01BA-5372-F232-8419EF717A76}"/>
          </ac:spMkLst>
        </pc:spChg>
        <pc:spChg chg="mod">
          <ac:chgData name="SY Ka" userId="ec0105221c9063ab" providerId="LiveId" clId="{A154C930-F050-4BFC-BFAF-1DFAADCB0D99}" dt="2024-10-16T14:55:27.768" v="324" actId="20577"/>
          <ac:spMkLst>
            <pc:docMk/>
            <pc:sldMk cId="0" sldId="330"/>
            <ac:spMk id="13" creationId="{C40D9BE4-D1DA-3317-3842-69D5B255D45F}"/>
          </ac:spMkLst>
        </pc:spChg>
        <pc:spChg chg="mod">
          <ac:chgData name="SY Ka" userId="ec0105221c9063ab" providerId="LiveId" clId="{A154C930-F050-4BFC-BFAF-1DFAADCB0D99}" dt="2024-10-16T15:05:11.398" v="502" actId="20577"/>
          <ac:spMkLst>
            <pc:docMk/>
            <pc:sldMk cId="0" sldId="330"/>
            <ac:spMk id="14" creationId="{D47BE534-CAED-1007-3B9F-31A659BCD838}"/>
          </ac:spMkLst>
        </pc:spChg>
        <pc:spChg chg="mod">
          <ac:chgData name="SY Ka" userId="ec0105221c9063ab" providerId="LiveId" clId="{A154C930-F050-4BFC-BFAF-1DFAADCB0D99}" dt="2024-10-16T14:58:47.729" v="361" actId="20577"/>
          <ac:spMkLst>
            <pc:docMk/>
            <pc:sldMk cId="0" sldId="330"/>
            <ac:spMk id="16" creationId="{42C52E15-94BE-1EB6-5944-FB8B64936304}"/>
          </ac:spMkLst>
        </pc:spChg>
        <pc:spChg chg="mod">
          <ac:chgData name="SY Ka" userId="ec0105221c9063ab" providerId="LiveId" clId="{A154C930-F050-4BFC-BFAF-1DFAADCB0D99}" dt="2024-10-16T14:56:18.121" v="345" actId="20577"/>
          <ac:spMkLst>
            <pc:docMk/>
            <pc:sldMk cId="0" sldId="330"/>
            <ac:spMk id="17" creationId="{2159B1C5-E26D-413F-D108-EF052F5BB748}"/>
          </ac:spMkLst>
        </pc:spChg>
        <pc:spChg chg="mod">
          <ac:chgData name="SY Ka" userId="ec0105221c9063ab" providerId="LiveId" clId="{A154C930-F050-4BFC-BFAF-1DFAADCB0D99}" dt="2024-10-16T15:00:49.925" v="394"/>
          <ac:spMkLst>
            <pc:docMk/>
            <pc:sldMk cId="0" sldId="330"/>
            <ac:spMk id="20" creationId="{79263765-6DE7-45AB-A786-259D0D6C6114}"/>
          </ac:spMkLst>
        </pc:spChg>
        <pc:spChg chg="mod">
          <ac:chgData name="SY Ka" userId="ec0105221c9063ab" providerId="LiveId" clId="{A154C930-F050-4BFC-BFAF-1DFAADCB0D99}" dt="2024-10-16T15:00:57.770" v="397"/>
          <ac:spMkLst>
            <pc:docMk/>
            <pc:sldMk cId="0" sldId="330"/>
            <ac:spMk id="21" creationId="{6B486754-171F-E888-FE7F-219B95E9F8F8}"/>
          </ac:spMkLst>
        </pc:spChg>
        <pc:spChg chg="mod">
          <ac:chgData name="SY Ka" userId="ec0105221c9063ab" providerId="LiveId" clId="{A154C930-F050-4BFC-BFAF-1DFAADCB0D99}" dt="2024-10-16T14:56:49.486" v="357" actId="20577"/>
          <ac:spMkLst>
            <pc:docMk/>
            <pc:sldMk cId="0" sldId="330"/>
            <ac:spMk id="24" creationId="{2C4D553E-E32C-D6EE-B8E9-B73CE2C4772B}"/>
          </ac:spMkLst>
        </pc:spChg>
        <pc:spChg chg="mod">
          <ac:chgData name="SY Ka" userId="ec0105221c9063ab" providerId="LiveId" clId="{A154C930-F050-4BFC-BFAF-1DFAADCB0D99}" dt="2024-10-16T15:01:28.275" v="432" actId="6549"/>
          <ac:spMkLst>
            <pc:docMk/>
            <pc:sldMk cId="0" sldId="330"/>
            <ac:spMk id="25" creationId="{E79F6136-CE96-45EC-4BF7-5F213F4DBD63}"/>
          </ac:spMkLst>
        </pc:spChg>
        <pc:spChg chg="mod">
          <ac:chgData name="SY Ka" userId="ec0105221c9063ab" providerId="LiveId" clId="{A154C930-F050-4BFC-BFAF-1DFAADCB0D99}" dt="2024-10-16T15:02:02.071" v="442"/>
          <ac:spMkLst>
            <pc:docMk/>
            <pc:sldMk cId="0" sldId="330"/>
            <ac:spMk id="28" creationId="{83A1D8F6-E8D4-F12E-68AD-E2284E59A600}"/>
          </ac:spMkLst>
        </pc:spChg>
        <pc:spChg chg="mod">
          <ac:chgData name="SY Ka" userId="ec0105221c9063ab" providerId="LiveId" clId="{A154C930-F050-4BFC-BFAF-1DFAADCB0D99}" dt="2024-10-16T14:53:32.640" v="212" actId="6549"/>
          <ac:spMkLst>
            <pc:docMk/>
            <pc:sldMk cId="0" sldId="330"/>
            <ac:spMk id="31" creationId="{F5B109FB-AE2E-96C1-FC2C-E6DB781F515A}"/>
          </ac:spMkLst>
        </pc:spChg>
      </pc:sldChg>
      <pc:sldChg chg="addSp delSp modSp mod">
        <pc:chgData name="SY Ka" userId="ec0105221c9063ab" providerId="LiveId" clId="{A154C930-F050-4BFC-BFAF-1DFAADCB0D99}" dt="2024-10-16T15:08:12.002" v="680"/>
        <pc:sldMkLst>
          <pc:docMk/>
          <pc:sldMk cId="3873941361" sldId="331"/>
        </pc:sldMkLst>
        <pc:spChg chg="add del mod">
          <ac:chgData name="SY Ka" userId="ec0105221c9063ab" providerId="LiveId" clId="{A154C930-F050-4BFC-BFAF-1DFAADCB0D99}" dt="2024-10-16T15:08:12.001" v="676"/>
          <ac:spMkLst>
            <pc:docMk/>
            <pc:sldMk cId="3873941361" sldId="331"/>
            <ac:spMk id="2" creationId="{97A87FA7-C675-A122-99DE-A4A0445D4B11}"/>
          </ac:spMkLst>
        </pc:spChg>
        <pc:spChg chg="add del mod">
          <ac:chgData name="SY Ka" userId="ec0105221c9063ab" providerId="LiveId" clId="{A154C930-F050-4BFC-BFAF-1DFAADCB0D99}" dt="2024-10-16T15:08:12.002" v="678"/>
          <ac:spMkLst>
            <pc:docMk/>
            <pc:sldMk cId="3873941361" sldId="331"/>
            <ac:spMk id="3" creationId="{3518C8C1-8D47-EF68-B034-AC060152DC47}"/>
          </ac:spMkLst>
        </pc:spChg>
        <pc:spChg chg="add del mod">
          <ac:chgData name="SY Ka" userId="ec0105221c9063ab" providerId="LiveId" clId="{A154C930-F050-4BFC-BFAF-1DFAADCB0D99}" dt="2024-10-16T15:08:12.002" v="680"/>
          <ac:spMkLst>
            <pc:docMk/>
            <pc:sldMk cId="3873941361" sldId="331"/>
            <ac:spMk id="4" creationId="{F7620C8B-5571-D965-382F-FAB950C83AE5}"/>
          </ac:spMkLst>
        </pc:spChg>
        <pc:spChg chg="mod">
          <ac:chgData name="SY Ka" userId="ec0105221c9063ab" providerId="LiveId" clId="{A154C930-F050-4BFC-BFAF-1DFAADCB0D99}" dt="2024-10-16T15:08:11.093" v="674"/>
          <ac:spMkLst>
            <pc:docMk/>
            <pc:sldMk cId="3873941361" sldId="331"/>
            <ac:spMk id="31" creationId="{F5B109FB-AE2E-96C1-FC2C-E6DB781F515A}"/>
          </ac:spMkLst>
        </pc:spChg>
        <pc:spChg chg="mod">
          <ac:chgData name="SY Ka" userId="ec0105221c9063ab" providerId="LiveId" clId="{A154C930-F050-4BFC-BFAF-1DFAADCB0D99}" dt="2024-10-16T15:06:47.885" v="549"/>
          <ac:spMkLst>
            <pc:docMk/>
            <pc:sldMk cId="3873941361" sldId="331"/>
            <ac:spMk id="53" creationId="{8E6063FF-3579-8078-6FFE-B61B68299168}"/>
          </ac:spMkLst>
        </pc:spChg>
        <pc:spChg chg="mod">
          <ac:chgData name="SY Ka" userId="ec0105221c9063ab" providerId="LiveId" clId="{A154C930-F050-4BFC-BFAF-1DFAADCB0D99}" dt="2024-10-16T15:07:08.687" v="583"/>
          <ac:spMkLst>
            <pc:docMk/>
            <pc:sldMk cId="3873941361" sldId="331"/>
            <ac:spMk id="54" creationId="{3F56E02B-2CEC-43E6-8F57-0AE9598F5426}"/>
          </ac:spMkLst>
        </pc:spChg>
        <pc:spChg chg="mod">
          <ac:chgData name="SY Ka" userId="ec0105221c9063ab" providerId="LiveId" clId="{A154C930-F050-4BFC-BFAF-1DFAADCB0D99}" dt="2024-10-16T15:07:30.691" v="606"/>
          <ac:spMkLst>
            <pc:docMk/>
            <pc:sldMk cId="3873941361" sldId="331"/>
            <ac:spMk id="55" creationId="{C32E99D6-7B5C-A07A-F892-15A19FB1C9C7}"/>
          </ac:spMkLst>
        </pc:spChg>
        <pc:spChg chg="mod">
          <ac:chgData name="SY Ka" userId="ec0105221c9063ab" providerId="LiveId" clId="{A154C930-F050-4BFC-BFAF-1DFAADCB0D99}" dt="2024-10-16T15:07:50.725" v="644"/>
          <ac:spMkLst>
            <pc:docMk/>
            <pc:sldMk cId="3873941361" sldId="331"/>
            <ac:spMk id="56" creationId="{49185041-F507-FBD1-09B7-8DB76DD231F5}"/>
          </ac:spMkLst>
        </pc:spChg>
        <pc:spChg chg="mod">
          <ac:chgData name="SY Ka" userId="ec0105221c9063ab" providerId="LiveId" clId="{A154C930-F050-4BFC-BFAF-1DFAADCB0D99}" dt="2024-10-16T15:08:08.003" v="673" actId="5793"/>
          <ac:spMkLst>
            <pc:docMk/>
            <pc:sldMk cId="3873941361" sldId="331"/>
            <ac:spMk id="57" creationId="{882C8AE5-2D6F-47DA-DC24-36942C9BFB5B}"/>
          </ac:spMkLst>
        </pc:spChg>
      </pc:sldChg>
      <pc:sldChg chg="modSp">
        <pc:chgData name="SY Ka" userId="ec0105221c9063ab" providerId="LiveId" clId="{A154C930-F050-4BFC-BFAF-1DFAADCB0D99}" dt="2024-10-16T15:05:46.357" v="513"/>
        <pc:sldMkLst>
          <pc:docMk/>
          <pc:sldMk cId="4162089481" sldId="332"/>
        </pc:sldMkLst>
        <pc:spChg chg="mod">
          <ac:chgData name="SY Ka" userId="ec0105221c9063ab" providerId="LiveId" clId="{A154C930-F050-4BFC-BFAF-1DFAADCB0D99}" dt="2024-10-16T15:05:46.357" v="513"/>
          <ac:spMkLst>
            <pc:docMk/>
            <pc:sldMk cId="4162089481" sldId="332"/>
            <ac:spMk id="19" creationId="{00000000-0000-0000-0000-000000000000}"/>
          </ac:spMkLst>
        </pc:spChg>
      </pc:sldChg>
      <pc:sldChg chg="addSp modSp mod">
        <pc:chgData name="SY Ka" userId="ec0105221c9063ab" providerId="LiveId" clId="{A154C930-F050-4BFC-BFAF-1DFAADCB0D99}" dt="2024-10-17T13:05:31.305" v="1241" actId="6549"/>
        <pc:sldMkLst>
          <pc:docMk/>
          <pc:sldMk cId="1965621565" sldId="333"/>
        </pc:sldMkLst>
        <pc:spChg chg="add mod">
          <ac:chgData name="SY Ka" userId="ec0105221c9063ab" providerId="LiveId" clId="{A154C930-F050-4BFC-BFAF-1DFAADCB0D99}" dt="2024-10-17T13:05:25.021" v="1235" actId="21"/>
          <ac:spMkLst>
            <pc:docMk/>
            <pc:sldMk cId="1965621565" sldId="333"/>
            <ac:spMk id="2" creationId="{28C5BE37-E5A2-0335-EABA-EBEF72EAC47B}"/>
          </ac:spMkLst>
        </pc:spChg>
        <pc:spChg chg="mod">
          <ac:chgData name="SY Ka" userId="ec0105221c9063ab" providerId="LiveId" clId="{A154C930-F050-4BFC-BFAF-1DFAADCB0D99}" dt="2024-10-16T15:09:06.869" v="683"/>
          <ac:spMkLst>
            <pc:docMk/>
            <pc:sldMk cId="1965621565" sldId="333"/>
            <ac:spMk id="31" creationId="{F5B109FB-AE2E-96C1-FC2C-E6DB781F515A}"/>
          </ac:spMkLst>
        </pc:spChg>
        <pc:spChg chg="mod">
          <ac:chgData name="SY Ka" userId="ec0105221c9063ab" providerId="LiveId" clId="{A154C930-F050-4BFC-BFAF-1DFAADCB0D99}" dt="2024-10-17T13:05:31.305" v="1241" actId="6549"/>
          <ac:spMkLst>
            <pc:docMk/>
            <pc:sldMk cId="1965621565" sldId="333"/>
            <ac:spMk id="47" creationId="{272DAC3D-4C0E-56F2-3D44-DB3B7FF184F5}"/>
          </ac:spMkLst>
        </pc:spChg>
        <pc:graphicFrameChg chg="mod modGraphic">
          <ac:chgData name="SY Ka" userId="ec0105221c9063ab" providerId="LiveId" clId="{A154C930-F050-4BFC-BFAF-1DFAADCB0D99}" dt="2024-10-17T13:02:44.243" v="1051"/>
          <ac:graphicFrameMkLst>
            <pc:docMk/>
            <pc:sldMk cId="1965621565" sldId="333"/>
            <ac:graphicFrameMk id="45" creationId="{D7750B82-2B3A-D1D9-6A7E-8C2214979F59}"/>
          </ac:graphicFrameMkLst>
        </pc:graphicFrameChg>
        <pc:graphicFrameChg chg="mod modGraphic">
          <ac:chgData name="SY Ka" userId="ec0105221c9063ab" providerId="LiveId" clId="{A154C930-F050-4BFC-BFAF-1DFAADCB0D99}" dt="2024-10-17T13:04:36.666" v="1209" actId="6549"/>
          <ac:graphicFrameMkLst>
            <pc:docMk/>
            <pc:sldMk cId="1965621565" sldId="333"/>
            <ac:graphicFrameMk id="46" creationId="{916F6F59-C79E-39AD-0787-93914BB7A746}"/>
          </ac:graphicFrameMkLst>
        </pc:graphicFrameChg>
      </pc:sldChg>
      <pc:sldChg chg="modSp mod">
        <pc:chgData name="SY Ka" userId="ec0105221c9063ab" providerId="LiveId" clId="{A154C930-F050-4BFC-BFAF-1DFAADCB0D99}" dt="2024-10-16T14:52:47.134" v="181"/>
        <pc:sldMkLst>
          <pc:docMk/>
          <pc:sldMk cId="3762499312" sldId="334"/>
        </pc:sldMkLst>
        <pc:spChg chg="mod">
          <ac:chgData name="SY Ka" userId="ec0105221c9063ab" providerId="LiveId" clId="{A154C930-F050-4BFC-BFAF-1DFAADCB0D99}" dt="2024-10-16T14:50:30.759" v="97" actId="20577"/>
          <ac:spMkLst>
            <pc:docMk/>
            <pc:sldMk cId="3762499312" sldId="334"/>
            <ac:spMk id="31" creationId="{F5B109FB-AE2E-96C1-FC2C-E6DB781F515A}"/>
          </ac:spMkLst>
        </pc:spChg>
        <pc:spChg chg="mod">
          <ac:chgData name="SY Ka" userId="ec0105221c9063ab" providerId="LiveId" clId="{A154C930-F050-4BFC-BFAF-1DFAADCB0D99}" dt="2024-10-16T14:51:11.788" v="149"/>
          <ac:spMkLst>
            <pc:docMk/>
            <pc:sldMk cId="3762499312" sldId="334"/>
            <ac:spMk id="244" creationId="{FBEDDB5C-9DCE-1A0B-EA5D-5920AC9792F2}"/>
          </ac:spMkLst>
        </pc:spChg>
        <pc:spChg chg="mod">
          <ac:chgData name="SY Ka" userId="ec0105221c9063ab" providerId="LiveId" clId="{A154C930-F050-4BFC-BFAF-1DFAADCB0D99}" dt="2024-10-16T14:51:57.696" v="174" actId="20577"/>
          <ac:spMkLst>
            <pc:docMk/>
            <pc:sldMk cId="3762499312" sldId="334"/>
            <ac:spMk id="252" creationId="{250A1972-C1F8-DA56-163B-ADE86C4248AC}"/>
          </ac:spMkLst>
        </pc:spChg>
        <pc:spChg chg="mod">
          <ac:chgData name="SY Ka" userId="ec0105221c9063ab" providerId="LiveId" clId="{A154C930-F050-4BFC-BFAF-1DFAADCB0D99}" dt="2024-10-16T14:50:51.051" v="129"/>
          <ac:spMkLst>
            <pc:docMk/>
            <pc:sldMk cId="3762499312" sldId="334"/>
            <ac:spMk id="253" creationId="{C814750D-B89C-A6C6-2471-B4A293E1AE3A}"/>
          </ac:spMkLst>
        </pc:spChg>
        <pc:spChg chg="mod">
          <ac:chgData name="SY Ka" userId="ec0105221c9063ab" providerId="LiveId" clId="{A154C930-F050-4BFC-BFAF-1DFAADCB0D99}" dt="2024-10-16T14:52:47.134" v="181"/>
          <ac:spMkLst>
            <pc:docMk/>
            <pc:sldMk cId="3762499312" sldId="334"/>
            <ac:spMk id="254" creationId="{B70056F4-D3AF-03AC-F7EB-B0DF4A1232DA}"/>
          </ac:spMkLst>
        </pc:spChg>
        <pc:spChg chg="mod">
          <ac:chgData name="SY Ka" userId="ec0105221c9063ab" providerId="LiveId" clId="{A154C930-F050-4BFC-BFAF-1DFAADCB0D99}" dt="2024-10-16T14:52:37.782" v="180"/>
          <ac:spMkLst>
            <pc:docMk/>
            <pc:sldMk cId="3762499312" sldId="334"/>
            <ac:spMk id="260" creationId="{616D4984-7F3C-19F5-B1D3-DAFC32CE7A25}"/>
          </ac:spMkLst>
        </pc:spChg>
        <pc:spChg chg="mod">
          <ac:chgData name="SY Ka" userId="ec0105221c9063ab" providerId="LiveId" clId="{A154C930-F050-4BFC-BFAF-1DFAADCB0D99}" dt="2024-10-16T14:51:10.472" v="148" actId="20577"/>
          <ac:spMkLst>
            <pc:docMk/>
            <pc:sldMk cId="3762499312" sldId="334"/>
            <ac:spMk id="261" creationId="{4881B8E7-41D1-6B47-1925-E61D79C2F853}"/>
          </ac:spMkLst>
        </pc:spChg>
        <pc:spChg chg="mod">
          <ac:chgData name="SY Ka" userId="ec0105221c9063ab" providerId="LiveId" clId="{A154C930-F050-4BFC-BFAF-1DFAADCB0D99}" dt="2024-10-16T14:52:28.117" v="177"/>
          <ac:spMkLst>
            <pc:docMk/>
            <pc:sldMk cId="3762499312" sldId="334"/>
            <ac:spMk id="262" creationId="{C94E6E91-7BEB-7E4E-C104-E7BD9E4E34C4}"/>
          </ac:spMkLst>
        </pc:spChg>
      </pc:sldChg>
    </pc:docChg>
  </pc:docChgLst>
  <pc:docChgLst>
    <pc:chgData name="Dang Mai Kim, Ngan" userId="37e7baa0-7fdc-4f2b-a0e4-e2511254ba07" providerId="ADAL" clId="{8E447824-C354-4A14-A67A-C72A50889B69}"/>
    <pc:docChg chg="undo redo custSel modSld">
      <pc:chgData name="Dang Mai Kim, Ngan" userId="37e7baa0-7fdc-4f2b-a0e4-e2511254ba07" providerId="ADAL" clId="{8E447824-C354-4A14-A67A-C72A50889B69}" dt="2024-09-18T02:49:46.979" v="187" actId="1036"/>
      <pc:docMkLst>
        <pc:docMk/>
      </pc:docMkLst>
      <pc:sldChg chg="addSp delSp modSp mod">
        <pc:chgData name="Dang Mai Kim, Ngan" userId="37e7baa0-7fdc-4f2b-a0e4-e2511254ba07" providerId="ADAL" clId="{8E447824-C354-4A14-A67A-C72A50889B69}" dt="2024-09-09T06:35:15.309" v="79" actId="1038"/>
        <pc:sldMkLst>
          <pc:docMk/>
          <pc:sldMk cId="0" sldId="321"/>
        </pc:sldMkLst>
        <pc:spChg chg="mod">
          <ac:chgData name="Dang Mai Kim, Ngan" userId="37e7baa0-7fdc-4f2b-a0e4-e2511254ba07" providerId="ADAL" clId="{8E447824-C354-4A14-A67A-C72A50889B69}" dt="2024-09-09T06:35:06.730" v="74" actId="20577"/>
          <ac:spMkLst>
            <pc:docMk/>
            <pc:sldMk cId="0" sldId="321"/>
            <ac:spMk id="17" creationId="{00000000-0000-0000-0000-000000000000}"/>
          </ac:spMkLst>
        </pc:spChg>
        <pc:spChg chg="mod">
          <ac:chgData name="Dang Mai Kim, Ngan" userId="37e7baa0-7fdc-4f2b-a0e4-e2511254ba07" providerId="ADAL" clId="{8E447824-C354-4A14-A67A-C72A50889B69}" dt="2024-09-09T06:32:50.947" v="24" actId="14100"/>
          <ac:spMkLst>
            <pc:docMk/>
            <pc:sldMk cId="0" sldId="321"/>
            <ac:spMk id="20" creationId="{00000000-0000-0000-0000-000000000000}"/>
          </ac:spMkLst>
        </pc:spChg>
        <pc:grpChg chg="del">
          <ac:chgData name="Dang Mai Kim, Ngan" userId="37e7baa0-7fdc-4f2b-a0e4-e2511254ba07" providerId="ADAL" clId="{8E447824-C354-4A14-A67A-C72A50889B69}" dt="2024-09-09T06:32:21.275" v="0" actId="478"/>
          <ac:grpSpMkLst>
            <pc:docMk/>
            <pc:sldMk cId="0" sldId="321"/>
            <ac:grpSpMk id="3" creationId="{00000000-0000-0000-0000-000000000000}"/>
          </ac:grpSpMkLst>
        </pc:grpChg>
        <pc:picChg chg="add mod">
          <ac:chgData name="Dang Mai Kim, Ngan" userId="37e7baa0-7fdc-4f2b-a0e4-e2511254ba07" providerId="ADAL" clId="{8E447824-C354-4A14-A67A-C72A50889B69}" dt="2024-09-09T06:35:15.309" v="79" actId="1038"/>
          <ac:picMkLst>
            <pc:docMk/>
            <pc:sldMk cId="0" sldId="321"/>
            <ac:picMk id="2" creationId="{69753F64-FD38-8CB6-2B56-81CEA52791CD}"/>
          </ac:picMkLst>
        </pc:picChg>
      </pc:sldChg>
      <pc:sldChg chg="modSp mod">
        <pc:chgData name="Dang Mai Kim, Ngan" userId="37e7baa0-7fdc-4f2b-a0e4-e2511254ba07" providerId="ADAL" clId="{8E447824-C354-4A14-A67A-C72A50889B69}" dt="2024-09-18T02:46:27.081" v="113" actId="403"/>
        <pc:sldMkLst>
          <pc:docMk/>
          <pc:sldMk cId="3873941361" sldId="331"/>
        </pc:sldMkLst>
        <pc:spChg chg="mod">
          <ac:chgData name="Dang Mai Kim, Ngan" userId="37e7baa0-7fdc-4f2b-a0e4-e2511254ba07" providerId="ADAL" clId="{8E447824-C354-4A14-A67A-C72A50889B69}" dt="2024-09-18T02:46:02.933" v="109" actId="403"/>
          <ac:spMkLst>
            <pc:docMk/>
            <pc:sldMk cId="3873941361" sldId="331"/>
            <ac:spMk id="53" creationId="{8E6063FF-3579-8078-6FFE-B61B68299168}"/>
          </ac:spMkLst>
        </pc:spChg>
        <pc:spChg chg="mod">
          <ac:chgData name="Dang Mai Kim, Ngan" userId="37e7baa0-7fdc-4f2b-a0e4-e2511254ba07" providerId="ADAL" clId="{8E447824-C354-4A14-A67A-C72A50889B69}" dt="2024-09-18T02:46:06.102" v="110" actId="403"/>
          <ac:spMkLst>
            <pc:docMk/>
            <pc:sldMk cId="3873941361" sldId="331"/>
            <ac:spMk id="54" creationId="{3F56E02B-2CEC-43E6-8F57-0AE9598F5426}"/>
          </ac:spMkLst>
        </pc:spChg>
        <pc:spChg chg="mod">
          <ac:chgData name="Dang Mai Kim, Ngan" userId="37e7baa0-7fdc-4f2b-a0e4-e2511254ba07" providerId="ADAL" clId="{8E447824-C354-4A14-A67A-C72A50889B69}" dt="2024-09-18T02:46:11.957" v="111" actId="403"/>
          <ac:spMkLst>
            <pc:docMk/>
            <pc:sldMk cId="3873941361" sldId="331"/>
            <ac:spMk id="55" creationId="{C32E99D6-7B5C-A07A-F892-15A19FB1C9C7}"/>
          </ac:spMkLst>
        </pc:spChg>
        <pc:spChg chg="mod">
          <ac:chgData name="Dang Mai Kim, Ngan" userId="37e7baa0-7fdc-4f2b-a0e4-e2511254ba07" providerId="ADAL" clId="{8E447824-C354-4A14-A67A-C72A50889B69}" dt="2024-09-18T02:46:15.311" v="112" actId="403"/>
          <ac:spMkLst>
            <pc:docMk/>
            <pc:sldMk cId="3873941361" sldId="331"/>
            <ac:spMk id="56" creationId="{49185041-F507-FBD1-09B7-8DB76DD231F5}"/>
          </ac:spMkLst>
        </pc:spChg>
        <pc:spChg chg="mod">
          <ac:chgData name="Dang Mai Kim, Ngan" userId="37e7baa0-7fdc-4f2b-a0e4-e2511254ba07" providerId="ADAL" clId="{8E447824-C354-4A14-A67A-C72A50889B69}" dt="2024-09-18T02:46:27.081" v="113" actId="403"/>
          <ac:spMkLst>
            <pc:docMk/>
            <pc:sldMk cId="3873941361" sldId="331"/>
            <ac:spMk id="57" creationId="{882C8AE5-2D6F-47DA-DC24-36942C9BFB5B}"/>
          </ac:spMkLst>
        </pc:spChg>
      </pc:sldChg>
      <pc:sldChg chg="modSp mod">
        <pc:chgData name="Dang Mai Kim, Ngan" userId="37e7baa0-7fdc-4f2b-a0e4-e2511254ba07" providerId="ADAL" clId="{8E447824-C354-4A14-A67A-C72A50889B69}" dt="2024-09-18T02:49:46.979" v="187" actId="1036"/>
        <pc:sldMkLst>
          <pc:docMk/>
          <pc:sldMk cId="1965621565" sldId="333"/>
        </pc:sldMkLst>
        <pc:spChg chg="mod">
          <ac:chgData name="Dang Mai Kim, Ngan" userId="37e7baa0-7fdc-4f2b-a0e4-e2511254ba07" providerId="ADAL" clId="{8E447824-C354-4A14-A67A-C72A50889B69}" dt="2024-09-09T06:39:28.146" v="98" actId="20577"/>
          <ac:spMkLst>
            <pc:docMk/>
            <pc:sldMk cId="1965621565" sldId="333"/>
            <ac:spMk id="31" creationId="{F5B109FB-AE2E-96C1-FC2C-E6DB781F515A}"/>
          </ac:spMkLst>
        </pc:spChg>
        <pc:spChg chg="mod">
          <ac:chgData name="Dang Mai Kim, Ngan" userId="37e7baa0-7fdc-4f2b-a0e4-e2511254ba07" providerId="ADAL" clId="{8E447824-C354-4A14-A67A-C72A50889B69}" dt="2024-09-18T02:47:06.176" v="123" actId="403"/>
          <ac:spMkLst>
            <pc:docMk/>
            <pc:sldMk cId="1965621565" sldId="333"/>
            <ac:spMk id="47" creationId="{272DAC3D-4C0E-56F2-3D44-DB3B7FF184F5}"/>
          </ac:spMkLst>
        </pc:spChg>
        <pc:graphicFrameChg chg="mod modGraphic">
          <ac:chgData name="Dang Mai Kim, Ngan" userId="37e7baa0-7fdc-4f2b-a0e4-e2511254ba07" providerId="ADAL" clId="{8E447824-C354-4A14-A67A-C72A50889B69}" dt="2024-09-18T02:49:46.979" v="187" actId="1036"/>
          <ac:graphicFrameMkLst>
            <pc:docMk/>
            <pc:sldMk cId="1965621565" sldId="333"/>
            <ac:graphicFrameMk id="45" creationId="{D7750B82-2B3A-D1D9-6A7E-8C2214979F59}"/>
          </ac:graphicFrameMkLst>
        </pc:graphicFrameChg>
        <pc:graphicFrameChg chg="mod modGraphic">
          <ac:chgData name="Dang Mai Kim, Ngan" userId="37e7baa0-7fdc-4f2b-a0e4-e2511254ba07" providerId="ADAL" clId="{8E447824-C354-4A14-A67A-C72A50889B69}" dt="2024-09-18T02:47:58.144" v="136"/>
          <ac:graphicFrameMkLst>
            <pc:docMk/>
            <pc:sldMk cId="1965621565" sldId="333"/>
            <ac:graphicFrameMk id="46" creationId="{916F6F59-C79E-39AD-0787-93914BB7A746}"/>
          </ac:graphicFrameMkLst>
        </pc:graphicFrameChg>
      </pc:sldChg>
      <pc:sldChg chg="modSp mod">
        <pc:chgData name="Dang Mai Kim, Ngan" userId="37e7baa0-7fdc-4f2b-a0e4-e2511254ba07" providerId="ADAL" clId="{8E447824-C354-4A14-A67A-C72A50889B69}" dt="2024-09-09T06:37:46.384" v="94" actId="20577"/>
        <pc:sldMkLst>
          <pc:docMk/>
          <pc:sldMk cId="3762499312" sldId="334"/>
        </pc:sldMkLst>
        <pc:spChg chg="mod">
          <ac:chgData name="Dang Mai Kim, Ngan" userId="37e7baa0-7fdc-4f2b-a0e4-e2511254ba07" providerId="ADAL" clId="{8E447824-C354-4A14-A67A-C72A50889B69}" dt="2024-09-09T06:37:46.384" v="94" actId="20577"/>
          <ac:spMkLst>
            <pc:docMk/>
            <pc:sldMk cId="3762499312" sldId="334"/>
            <ac:spMk id="244" creationId="{FBEDDB5C-9DCE-1A0B-EA5D-5920AC9792F2}"/>
          </ac:spMkLst>
        </pc:spChg>
        <pc:spChg chg="mod">
          <ac:chgData name="Dang Mai Kim, Ngan" userId="37e7baa0-7fdc-4f2b-a0e4-e2511254ba07" providerId="ADAL" clId="{8E447824-C354-4A14-A67A-C72A50889B69}" dt="2024-09-09T06:37:12.752" v="92" actId="179"/>
          <ac:spMkLst>
            <pc:docMk/>
            <pc:sldMk cId="3762499312" sldId="334"/>
            <ac:spMk id="262" creationId="{C94E6E91-7BEB-7E4E-C104-E7BD9E4E34C4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988DF9-3ECA-4F75-90E6-789B9EBBF3A3}" type="datetimeFigureOut">
              <a:rPr lang="zh-CN" altLang="en-US" smtClean="0"/>
              <a:t>2024/10/17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56E3A-EBF0-4DBC-A739-B2AD5E97AB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5595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C172-D2BE-4C88-9060-515838518D4C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7EC172-D2BE-4C88-9060-515838518D4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5344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C172-D2BE-4C88-9060-515838518D4C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C172-D2BE-4C88-9060-515838518D4C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C172-D2BE-4C88-9060-515838518D4C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C172-D2BE-4C88-9060-515838518D4C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7EC172-D2BE-4C88-9060-515838518D4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98194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C172-D2BE-4C88-9060-515838518D4C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7EC172-D2BE-4C88-9060-515838518D4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00006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7EC172-D2BE-4C88-9060-515838518D4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1568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DFA0A-210C-4032-8D9F-5B56D815EE16}" type="datetimeFigureOut">
              <a:rPr lang="zh-CN" altLang="en-US" smtClean="0"/>
              <a:t>2024/10/17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C921-AA40-4929-B0C7-353918DB6ED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DFA0A-210C-4032-8D9F-5B56D815EE16}" type="datetimeFigureOut">
              <a:rPr lang="zh-CN" altLang="en-US" smtClean="0"/>
              <a:t>2024/10/17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C921-AA40-4929-B0C7-353918DB6ED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DFA0A-210C-4032-8D9F-5B56D815EE16}" type="datetimeFigureOut">
              <a:rPr lang="zh-CN" altLang="en-US" smtClean="0"/>
              <a:t>2024/10/17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C921-AA40-4929-B0C7-353918DB6ED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DFA0A-210C-4032-8D9F-5B56D815EE16}" type="datetimeFigureOut">
              <a:rPr lang="zh-CN" altLang="en-US" smtClean="0"/>
              <a:t>2024/10/17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C921-AA40-4929-B0C7-353918DB6ED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DFA0A-210C-4032-8D9F-5B56D815EE16}" type="datetimeFigureOut">
              <a:rPr lang="zh-CN" altLang="en-US" smtClean="0"/>
              <a:t>2024/10/17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C921-AA40-4929-B0C7-353918DB6ED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32"/>
          <p:cNvSpPr>
            <a:spLocks noGrp="1"/>
          </p:cNvSpPr>
          <p:nvPr>
            <p:ph type="pic" sz="quarter" idx="10"/>
          </p:nvPr>
        </p:nvSpPr>
        <p:spPr>
          <a:xfrm>
            <a:off x="7002971" y="692331"/>
            <a:ext cx="4572000" cy="548621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DFA0A-210C-4032-8D9F-5B56D815EE16}" type="datetimeFigureOut">
              <a:rPr lang="zh-CN" altLang="en-US" smtClean="0"/>
              <a:t>2024/10/17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C921-AA40-4929-B0C7-353918DB6ED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DFA0A-210C-4032-8D9F-5B56D815EE16}" type="datetimeFigureOut">
              <a:rPr lang="zh-CN" altLang="en-US" smtClean="0"/>
              <a:t>2024/10/17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C921-AA40-4929-B0C7-353918DB6ED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DFA0A-210C-4032-8D9F-5B56D815EE16}" type="datetimeFigureOut">
              <a:rPr lang="zh-CN" altLang="en-US" smtClean="0"/>
              <a:t>2024/10/17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C921-AA40-4929-B0C7-353918DB6ED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DFA0A-210C-4032-8D9F-5B56D815EE16}" type="datetimeFigureOut">
              <a:rPr lang="zh-CN" altLang="en-US" smtClean="0"/>
              <a:t>2024/10/17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C921-AA40-4929-B0C7-353918DB6ED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DFA0A-210C-4032-8D9F-5B56D815EE16}" type="datetimeFigureOut">
              <a:rPr lang="zh-CN" altLang="en-US" smtClean="0"/>
              <a:t>2024/10/17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C921-AA40-4929-B0C7-353918DB6ED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DFA0A-210C-4032-8D9F-5B56D815EE16}" type="datetimeFigureOut">
              <a:rPr lang="zh-CN" altLang="en-US" smtClean="0"/>
              <a:t>2024/10/17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C921-AA40-4929-B0C7-353918DB6ED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FA0A-210C-4032-8D9F-5B56D815EE16}" type="datetimeFigureOut">
              <a:rPr lang="zh-CN" altLang="en-US" smtClean="0"/>
              <a:t>2024/10/17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AAC921-AA40-4929-B0C7-353918DB6ED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3.jpe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60"/>
          <p:cNvSpPr>
            <a:spLocks noChangeArrowheads="1"/>
          </p:cNvSpPr>
          <p:nvPr/>
        </p:nvSpPr>
        <p:spPr bwMode="auto">
          <a:xfrm>
            <a:off x="350520" y="274320"/>
            <a:ext cx="932815" cy="861695"/>
          </a:xfrm>
          <a:prstGeom prst="rect">
            <a:avLst/>
          </a:prstGeom>
          <a:gradFill>
            <a:gsLst>
              <a:gs pos="0">
                <a:srgbClr val="6853A0"/>
              </a:gs>
              <a:gs pos="100000">
                <a:srgbClr val="0BAEBA"/>
              </a:gs>
            </a:gsLst>
            <a:lin ang="2700000" scaled="1"/>
          </a:gradFill>
          <a:ln w="25400" cmpd="sng">
            <a:solidFill>
              <a:srgbClr val="000000">
                <a:alpha val="0"/>
              </a:srgbClr>
            </a:solidFill>
            <a:miter lim="800000"/>
          </a:ln>
        </p:spPr>
        <p:txBody>
          <a:bodyPr lIns="0" tIns="0" rIns="0" bIns="0" anchor="ctr"/>
          <a:lstStyle>
            <a:lvl1pPr defTabSz="584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84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84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84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84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84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84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84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84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文本框 61"/>
          <p:cNvSpPr txBox="1">
            <a:spLocks noChangeArrowheads="1"/>
          </p:cNvSpPr>
          <p:nvPr/>
        </p:nvSpPr>
        <p:spPr bwMode="auto">
          <a:xfrm>
            <a:off x="450215" y="521335"/>
            <a:ext cx="7334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dirty="0">
                <a:solidFill>
                  <a:srgbClr val="FFFFFF"/>
                </a:solidFill>
                <a:latin typeface="Impact" panose="020B0806030902050204" pitchFamily="34" charset="0"/>
                <a:ea typeface="+mn-ea"/>
                <a:cs typeface="+mn-ea"/>
                <a:sym typeface="+mn-lt"/>
              </a:rPr>
              <a:t>LOGO</a:t>
            </a:r>
          </a:p>
        </p:txBody>
      </p:sp>
      <p:pic>
        <p:nvPicPr>
          <p:cNvPr id="3" name="图片 2" descr="3011725001518_.pic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7240" y="1807845"/>
            <a:ext cx="8096885" cy="32423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ldLvl="0" animBg="1"/>
      <p:bldP spid="2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>
            <a:extLst>
              <a:ext uri="{FF2B5EF4-FFF2-40B4-BE49-F238E27FC236}">
                <a16:creationId xmlns:a16="http://schemas.microsoft.com/office/drawing/2014/main" id="{F5B109FB-AE2E-96C1-FC2C-E6DB781F515A}"/>
              </a:ext>
            </a:extLst>
          </p:cNvPr>
          <p:cNvSpPr txBox="1"/>
          <p:nvPr/>
        </p:nvSpPr>
        <p:spPr>
          <a:xfrm>
            <a:off x="242387" y="204418"/>
            <a:ext cx="10159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000" dirty="0"/>
              <a:t>대체 투자 인센티브 </a:t>
            </a:r>
            <a:r>
              <a:rPr lang="en-US" altLang="ko-KR" sz="2000" dirty="0"/>
              <a:t>| </a:t>
            </a:r>
            <a:r>
              <a:rPr lang="ko-KR" altLang="en-US" sz="2000" dirty="0"/>
              <a:t>투자 지원 기금 초안 법령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4" name="Isosceles Triangle 43">
            <a:extLst>
              <a:ext uri="{FF2B5EF4-FFF2-40B4-BE49-F238E27FC236}">
                <a16:creationId xmlns:a16="http://schemas.microsoft.com/office/drawing/2014/main" id="{1CA60484-9674-7BDA-172F-B60B24395B89}"/>
              </a:ext>
            </a:extLst>
          </p:cNvPr>
          <p:cNvSpPr/>
          <p:nvPr/>
        </p:nvSpPr>
        <p:spPr bwMode="gray">
          <a:xfrm rot="5400000">
            <a:off x="2655231" y="4940287"/>
            <a:ext cx="2062487" cy="693018"/>
          </a:xfrm>
          <a:prstGeom prst="triangle">
            <a:avLst/>
          </a:prstGeom>
          <a:solidFill>
            <a:sysClr val="window" lastClr="FFFFFF">
              <a:lumMod val="95000"/>
            </a:sysClr>
          </a:solidFill>
          <a:ln w="19050" algn="ctr">
            <a:noFill/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  <a:defRPr/>
            </a:pPr>
            <a:endParaRPr lang="en-US" sz="1600" b="1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graphicFrame>
        <p:nvGraphicFramePr>
          <p:cNvPr id="45" name="Table 18">
            <a:extLst>
              <a:ext uri="{FF2B5EF4-FFF2-40B4-BE49-F238E27FC236}">
                <a16:creationId xmlns:a16="http://schemas.microsoft.com/office/drawing/2014/main" id="{D7750B82-2B3A-D1D9-6A7E-8C2214979F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8952633"/>
              </p:ext>
            </p:extLst>
          </p:nvPr>
        </p:nvGraphicFramePr>
        <p:xfrm>
          <a:off x="356358" y="1140734"/>
          <a:ext cx="11499283" cy="2792240"/>
        </p:xfrm>
        <a:graphic>
          <a:graphicData uri="http://schemas.openxmlformats.org/drawingml/2006/table">
            <a:tbl>
              <a:tblPr firstRow="1" bandRow="1"/>
              <a:tblGrid>
                <a:gridCol w="657581">
                  <a:extLst>
                    <a:ext uri="{9D8B030D-6E8A-4147-A177-3AD203B41FA5}">
                      <a16:colId xmlns:a16="http://schemas.microsoft.com/office/drawing/2014/main" val="1542622635"/>
                    </a:ext>
                  </a:extLst>
                </a:gridCol>
                <a:gridCol w="1816677">
                  <a:extLst>
                    <a:ext uri="{9D8B030D-6E8A-4147-A177-3AD203B41FA5}">
                      <a16:colId xmlns:a16="http://schemas.microsoft.com/office/drawing/2014/main" val="2501177793"/>
                    </a:ext>
                  </a:extLst>
                </a:gridCol>
                <a:gridCol w="3365227">
                  <a:extLst>
                    <a:ext uri="{9D8B030D-6E8A-4147-A177-3AD203B41FA5}">
                      <a16:colId xmlns:a16="http://schemas.microsoft.com/office/drawing/2014/main" val="3016442676"/>
                    </a:ext>
                  </a:extLst>
                </a:gridCol>
                <a:gridCol w="5659798">
                  <a:extLst>
                    <a:ext uri="{9D8B030D-6E8A-4147-A177-3AD203B41FA5}">
                      <a16:colId xmlns:a16="http://schemas.microsoft.com/office/drawing/2014/main" val="2566529681"/>
                    </a:ext>
                  </a:extLst>
                </a:gridCol>
              </a:tblGrid>
              <a:tr h="273896">
                <a:tc gridSpan="2"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dirty="0">
                          <a:solidFill>
                            <a:schemeClr val="accent3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적격 대상</a:t>
                      </a:r>
                      <a:endParaRPr lang="en-US" sz="1200" b="1" dirty="0">
                        <a:solidFill>
                          <a:schemeClr val="accent3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3565A">
                        <a:lumMod val="20000"/>
                        <a:lumOff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1" dirty="0">
                        <a:solidFill>
                          <a:srgbClr val="31313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기본 조건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3565A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자본 집행 완료 조건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3565A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0541227"/>
                  </a:ext>
                </a:extLst>
              </a:tr>
              <a:tr h="441277"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5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6BC25"/>
                    </a:solidFill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50" b="1" dirty="0">
                          <a:solidFill>
                            <a:srgbClr val="31313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하이테크 기업</a:t>
                      </a:r>
                      <a:endParaRPr lang="en-US" sz="1150" b="1" dirty="0">
                        <a:solidFill>
                          <a:srgbClr val="31313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0D0CE">
                          <a:lumMod val="9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r>
                        <a:rPr lang="vi-VN" sz="115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 </a:t>
                      </a:r>
                      <a:r>
                        <a:rPr lang="ko-KR" altLang="en-US" sz="115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일반 조건</a:t>
                      </a:r>
                      <a:r>
                        <a:rPr lang="vi-VN" sz="115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</a:t>
                      </a:r>
                    </a:p>
                    <a:p>
                      <a:pPr marL="457200" indent="-17145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200" dirty="0"/>
                        <a:t>최소 투자 자본</a:t>
                      </a:r>
                      <a:r>
                        <a:rPr lang="en-US" altLang="ko-KR" sz="1200" dirty="0"/>
                        <a:t>: 12,000</a:t>
                      </a:r>
                      <a:r>
                        <a:rPr lang="ko-KR" altLang="en-US" sz="1200" dirty="0"/>
                        <a:t>억 </a:t>
                      </a:r>
                      <a:r>
                        <a:rPr lang="en-US" altLang="ko-KR" sz="1200" dirty="0"/>
                        <a:t>VND </a:t>
                      </a:r>
                      <a:r>
                        <a:rPr lang="ko-KR" altLang="en-US" sz="1200" dirty="0"/>
                        <a:t>이상</a:t>
                      </a:r>
                      <a:r>
                        <a:rPr lang="en-US" altLang="ko-KR" sz="1200" dirty="0"/>
                        <a:t>; </a:t>
                      </a:r>
                      <a:r>
                        <a:rPr lang="ko-KR" altLang="en-US" sz="1200" b="1" dirty="0"/>
                        <a:t>또는 </a:t>
                      </a:r>
                      <a:r>
                        <a:rPr lang="ko-KR" altLang="en-US" sz="1200" dirty="0"/>
                        <a:t>최소 연 매출</a:t>
                      </a:r>
                      <a:r>
                        <a:rPr lang="en-US" altLang="ko-KR" sz="1200" dirty="0"/>
                        <a:t>: 20,000</a:t>
                      </a:r>
                      <a:r>
                        <a:rPr lang="ko-KR" altLang="en-US" sz="1200" dirty="0"/>
                        <a:t>억 </a:t>
                      </a:r>
                      <a:r>
                        <a:rPr lang="en-US" altLang="ko-KR" sz="1200" dirty="0"/>
                        <a:t>VND </a:t>
                      </a:r>
                      <a:r>
                        <a:rPr lang="ko-KR" altLang="en-US" sz="1200" dirty="0"/>
                        <a:t>이상</a:t>
                      </a:r>
                      <a:endParaRPr lang="en-US" sz="7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r>
                        <a:rPr lang="vi-VN" sz="115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 </a:t>
                      </a:r>
                      <a:r>
                        <a:rPr lang="ko-KR" altLang="en-US" sz="115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우대 조건</a:t>
                      </a:r>
                      <a:r>
                        <a:rPr lang="vi-VN" sz="115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</a:t>
                      </a:r>
                      <a:endParaRPr lang="en-US" sz="115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457200" indent="-17145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200" dirty="0"/>
                        <a:t>최소 투자 자본</a:t>
                      </a:r>
                      <a:r>
                        <a:rPr lang="en-US" altLang="ko-KR" sz="1200" dirty="0"/>
                        <a:t>: 6,000</a:t>
                      </a:r>
                      <a:r>
                        <a:rPr lang="ko-KR" altLang="en-US" sz="1200" dirty="0"/>
                        <a:t>억 </a:t>
                      </a:r>
                      <a:r>
                        <a:rPr lang="en-US" altLang="ko-KR" sz="1200" dirty="0"/>
                        <a:t>VND </a:t>
                      </a:r>
                      <a:r>
                        <a:rPr lang="ko-KR" altLang="en-US" sz="1200" dirty="0"/>
                        <a:t>이상</a:t>
                      </a:r>
                      <a:r>
                        <a:rPr lang="en-US" altLang="ko-KR" sz="1200" dirty="0"/>
                        <a:t>; </a:t>
                      </a:r>
                      <a:r>
                        <a:rPr lang="ko-KR" altLang="en-US" sz="1200" dirty="0"/>
                        <a:t>또는최소 연 매출</a:t>
                      </a:r>
                      <a:r>
                        <a:rPr lang="en-US" altLang="ko-KR" sz="1200" dirty="0"/>
                        <a:t>: 10,000</a:t>
                      </a:r>
                      <a:r>
                        <a:rPr lang="ko-KR" altLang="en-US" sz="1200" dirty="0"/>
                        <a:t>억 </a:t>
                      </a:r>
                      <a:r>
                        <a:rPr lang="en-US" altLang="ko-KR" sz="1200" dirty="0"/>
                        <a:t>VND </a:t>
                      </a:r>
                      <a:r>
                        <a:rPr lang="ko-KR" altLang="en-US" sz="1200" dirty="0"/>
                        <a:t>이상</a:t>
                      </a:r>
                      <a:endParaRPr lang="vi-VN" sz="115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28575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endParaRPr lang="vi-VN" sz="5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r>
                        <a:rPr lang="vi-VN" sz="115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 </a:t>
                      </a:r>
                      <a:r>
                        <a:rPr lang="ko-KR" altLang="en-US" sz="1200" dirty="0"/>
                        <a:t>세계 최고 기술을 보유한 독점적인 첨단 기술 제품을 생산하는 프로젝트</a:t>
                      </a:r>
                      <a:r>
                        <a:rPr lang="en-US" altLang="ko-KR" sz="1200" dirty="0"/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r>
                        <a:rPr lang="en-US" altLang="ko-KR" sz="1200" dirty="0"/>
                        <a:t>              </a:t>
                      </a:r>
                      <a:r>
                        <a:rPr lang="ko-KR" altLang="en-US" sz="1200" dirty="0"/>
                        <a:t>자본 또는 매출 요건 없음</a:t>
                      </a:r>
                      <a:endParaRPr lang="en-US" sz="115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0D0CE">
                          <a:lumMod val="9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71450" indent="-17145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ko-KR" altLang="en-US" sz="115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해당 법령 시행 후 설립된 프로젝트</a:t>
                      </a:r>
                      <a:r>
                        <a:rPr lang="en-US" altLang="ko-KR" sz="115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</a:t>
                      </a:r>
                      <a:endParaRPr lang="en-US" sz="1150" b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45720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ko-KR" altLang="en-US" sz="1150" b="0" i="1" u="none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일반 조건</a:t>
                      </a:r>
                      <a:r>
                        <a:rPr lang="en-US" altLang="ko-KR" sz="1150" b="0" i="1" u="none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 </a:t>
                      </a:r>
                      <a:r>
                        <a:rPr lang="ko-KR" altLang="en-US" sz="1150" b="0" i="1" u="none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최소 </a:t>
                      </a:r>
                      <a:r>
                        <a:rPr lang="en-US" altLang="ko-KR" sz="1150" b="0" i="1" u="none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  <a:r>
                        <a:rPr lang="ko-KR" altLang="en-US" sz="1150" b="0" i="1" u="none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년 내 </a:t>
                      </a:r>
                      <a:r>
                        <a:rPr lang="en-US" altLang="ko-KR" sz="1150" b="0" i="1" u="none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12,000</a:t>
                      </a:r>
                      <a:r>
                        <a:rPr lang="ko-KR" altLang="en-US" sz="1150" b="0" i="1" u="none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억 </a:t>
                      </a:r>
                      <a:r>
                        <a:rPr lang="en-US" altLang="ko-KR" sz="1150" b="0" i="1" u="none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VND </a:t>
                      </a:r>
                      <a:r>
                        <a:rPr lang="ko-KR" altLang="en-US" sz="1150" b="0" i="1" u="none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이상 또는 </a:t>
                      </a:r>
                      <a:r>
                        <a:rPr lang="en-US" altLang="ko-KR" sz="1150" b="0" i="1" u="none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r>
                        <a:rPr lang="ko-KR" altLang="en-US" sz="1150" b="0" i="1" u="none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년 내 </a:t>
                      </a:r>
                      <a:r>
                        <a:rPr lang="en-US" altLang="ko-KR" sz="1150" b="0" i="1" u="none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10,000</a:t>
                      </a:r>
                      <a:r>
                        <a:rPr lang="ko-KR" altLang="en-US" sz="1150" b="0" i="1" u="none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억 </a:t>
                      </a:r>
                      <a:r>
                        <a:rPr lang="en-US" altLang="ko-KR" sz="1150" b="0" i="1" u="none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VND </a:t>
                      </a:r>
                      <a:r>
                        <a:rPr lang="ko-KR" altLang="en-US" sz="1150" b="0" i="1" u="none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이상 자본 집행 완료</a:t>
                      </a:r>
                      <a:endParaRPr lang="en-US" altLang="ko-KR" sz="1150" b="0" i="1" u="none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45720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ko-KR" altLang="en-US" sz="1150" b="0" i="1" u="none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우대 조건</a:t>
                      </a:r>
                      <a:r>
                        <a:rPr lang="en-US" altLang="ko-KR" sz="1150" b="0" i="1" u="none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 </a:t>
                      </a:r>
                      <a:r>
                        <a:rPr lang="ko-KR" altLang="en-US" sz="1150" b="0" i="1" u="none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최소 </a:t>
                      </a:r>
                      <a:r>
                        <a:rPr lang="en-US" altLang="ko-KR" sz="1150" b="0" i="1" u="none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  <a:r>
                        <a:rPr lang="ko-KR" altLang="en-US" sz="1150" b="0" i="1" u="none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년 내 </a:t>
                      </a:r>
                      <a:r>
                        <a:rPr lang="en-US" altLang="ko-KR" sz="1150" b="0" i="1" u="none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6,000</a:t>
                      </a:r>
                      <a:r>
                        <a:rPr lang="ko-KR" altLang="en-US" sz="1150" b="0" i="1" u="none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억 </a:t>
                      </a:r>
                      <a:r>
                        <a:rPr lang="en-US" altLang="ko-KR" sz="1150" b="0" i="1" u="none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VND </a:t>
                      </a:r>
                      <a:r>
                        <a:rPr lang="ko-KR" altLang="en-US" sz="1150" b="0" i="1" u="none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이상 또는 </a:t>
                      </a:r>
                      <a:r>
                        <a:rPr lang="en-US" altLang="ko-KR" sz="1150" b="0" i="1" u="none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r>
                        <a:rPr lang="ko-KR" altLang="en-US" sz="1150" b="0" i="1" u="none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년 내 </a:t>
                      </a:r>
                      <a:r>
                        <a:rPr lang="en-US" altLang="ko-KR" sz="1150" b="0" i="1" u="none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4,000</a:t>
                      </a:r>
                      <a:r>
                        <a:rPr lang="ko-KR" altLang="en-US" sz="1150" b="0" i="1" u="none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억 </a:t>
                      </a:r>
                      <a:r>
                        <a:rPr lang="en-US" altLang="ko-KR" sz="1150" b="0" i="1" u="none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VND </a:t>
                      </a:r>
                      <a:r>
                        <a:rPr lang="ko-KR" altLang="en-US" sz="1150" b="0" i="1" u="none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이상 자본 집행 완료</a:t>
                      </a:r>
                      <a:endParaRPr lang="vi-VN" sz="7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171450" indent="-17145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ko-KR" altLang="en-US" sz="115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법령 시행 이전에 설립된 프로젝트</a:t>
                      </a:r>
                      <a:r>
                        <a:rPr lang="en-US" sz="115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</a:t>
                      </a:r>
                      <a:endParaRPr lang="vi-VN" sz="115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457200" marR="0" lvl="0" indent="-1714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ko-KR" altLang="en-US" sz="115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등록된 투자 자본이 </a:t>
                      </a:r>
                      <a:r>
                        <a:rPr lang="en-US" altLang="ko-KR" sz="115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12,000</a:t>
                      </a:r>
                      <a:r>
                        <a:rPr lang="ko-KR" altLang="en-US" sz="115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억 </a:t>
                      </a:r>
                      <a:r>
                        <a:rPr lang="en-US" altLang="ko-KR" sz="115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VND </a:t>
                      </a:r>
                      <a:r>
                        <a:rPr lang="ko-KR" altLang="en-US" sz="115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미만이지만</a:t>
                      </a:r>
                      <a:r>
                        <a:rPr lang="en-US" altLang="ko-KR" sz="115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ko-KR" altLang="en-US" sz="115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법령 시행 후 </a:t>
                      </a:r>
                      <a:r>
                        <a:rPr lang="en-US" altLang="ko-KR" sz="115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12,000</a:t>
                      </a:r>
                      <a:r>
                        <a:rPr lang="ko-KR" altLang="en-US" sz="115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억 </a:t>
                      </a:r>
                      <a:r>
                        <a:rPr lang="en-US" altLang="ko-KR" sz="115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VND</a:t>
                      </a:r>
                      <a:r>
                        <a:rPr lang="ko-KR" altLang="en-US" sz="115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로 증가시키는 경우 또는 </a:t>
                      </a:r>
                      <a:r>
                        <a:rPr lang="en-US" altLang="ko-KR" sz="115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12,000</a:t>
                      </a:r>
                      <a:r>
                        <a:rPr lang="ko-KR" altLang="en-US" sz="115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억 </a:t>
                      </a:r>
                      <a:r>
                        <a:rPr lang="en-US" altLang="ko-KR" sz="115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VND</a:t>
                      </a:r>
                      <a:r>
                        <a:rPr lang="ko-KR" altLang="en-US" sz="115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에 도달하는 경우</a:t>
                      </a:r>
                      <a:endParaRPr lang="en-US" altLang="ko-KR" sz="1150" b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457200" marR="0" lvl="0" indent="-1714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ko-KR" altLang="en-US" sz="115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법령 시행 이전에 등록된 투자 자본이 이미 최소 </a:t>
                      </a:r>
                      <a:r>
                        <a:rPr lang="en-US" altLang="ko-KR" sz="115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12,000</a:t>
                      </a:r>
                      <a:r>
                        <a:rPr lang="ko-KR" altLang="en-US" sz="115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억 </a:t>
                      </a:r>
                      <a:r>
                        <a:rPr lang="en-US" altLang="ko-KR" sz="115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VND</a:t>
                      </a:r>
                      <a:r>
                        <a:rPr lang="ko-KR" altLang="en-US" sz="115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인 경우</a:t>
                      </a:r>
                      <a:endParaRPr lang="en-US" sz="115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0D0CE">
                          <a:lumMod val="9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7640244"/>
                  </a:ext>
                </a:extLst>
              </a:tr>
              <a:tr h="441277"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5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B02A"/>
                    </a:solidFill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50" b="1" dirty="0">
                          <a:solidFill>
                            <a:srgbClr val="31313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하이테크 제품을 제조하는 프로젝트</a:t>
                      </a:r>
                      <a:endParaRPr lang="en-US" sz="1150" b="1" dirty="0">
                        <a:solidFill>
                          <a:srgbClr val="31313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0D0CE">
                          <a:lumMod val="9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0D0CE">
                          <a:lumMod val="9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171450" marR="0" lvl="0" indent="-17145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kern="1200" noProof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Investment capital of &gt; VND12,000bil; OR</a:t>
                      </a:r>
                    </a:p>
                    <a:p>
                      <a:pPr marL="171450" marR="0" lvl="0" indent="-17145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kern="1200" noProof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Annual revenue of &gt; VND20,000bil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0051024"/>
                  </a:ext>
                </a:extLst>
              </a:tr>
              <a:tr h="1316223"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5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890D"/>
                    </a:solidFill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50" b="1" dirty="0">
                          <a:solidFill>
                            <a:srgbClr val="31313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하이 테크가 적용된 프로젝트</a:t>
                      </a:r>
                      <a:endParaRPr lang="en-US" sz="1150" b="1" dirty="0">
                        <a:solidFill>
                          <a:srgbClr val="31313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0D0CE">
                          <a:lumMod val="9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0D0CE">
                          <a:lumMod val="9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171450" marR="0" lvl="0" indent="-17145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400" kern="1200" noProof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0150595"/>
                  </a:ext>
                </a:extLst>
              </a:tr>
              <a:tr h="318460"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5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46A38"/>
                    </a:solidFill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50" b="1" dirty="0">
                          <a:solidFill>
                            <a:srgbClr val="31313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R&amp;D </a:t>
                      </a:r>
                      <a:r>
                        <a:rPr lang="ko-KR" altLang="en-US" sz="1150" b="1" dirty="0">
                          <a:solidFill>
                            <a:srgbClr val="31313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센터</a:t>
                      </a:r>
                      <a:r>
                        <a:rPr lang="en-US" sz="1150" b="1" dirty="0">
                          <a:solidFill>
                            <a:srgbClr val="31313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0D0CE">
                          <a:lumMod val="9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0D0CE">
                          <a:lumMod val="9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71450" marR="0" lvl="0" indent="-17145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50" kern="1200" noProof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최소 투자 자본</a:t>
                      </a:r>
                      <a:r>
                        <a:rPr lang="en-US" altLang="ko-KR" sz="1150" kern="1200" noProof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: 3,000</a:t>
                      </a:r>
                      <a:r>
                        <a:rPr lang="ko-KR" altLang="en-US" sz="1150" kern="1200" noProof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억 </a:t>
                      </a:r>
                      <a:r>
                        <a:rPr lang="en-US" altLang="ko-KR" sz="1150" kern="1200" noProof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VND </a:t>
                      </a:r>
                      <a:r>
                        <a:rPr lang="ko-KR" altLang="en-US" sz="1150" kern="1200" noProof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이상</a:t>
                      </a:r>
                      <a:endParaRPr lang="en-US" sz="1150" kern="1200" noProof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0D0CE">
                          <a:lumMod val="9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0D0CE">
                          <a:lumMod val="9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115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r>
                        <a:rPr lang="ko-KR" altLang="en-US" sz="115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년 내 최소 </a:t>
                      </a:r>
                      <a:r>
                        <a:rPr lang="en-US" altLang="ko-KR" sz="115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1,000</a:t>
                      </a:r>
                      <a:r>
                        <a:rPr lang="ko-KR" altLang="en-US" sz="115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억 </a:t>
                      </a:r>
                      <a:r>
                        <a:rPr lang="en-US" altLang="ko-KR" sz="115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VND </a:t>
                      </a:r>
                      <a:r>
                        <a:rPr lang="ko-KR" altLang="en-US" sz="115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자본 집행 완료</a:t>
                      </a:r>
                      <a:endParaRPr lang="en-US" sz="1150" b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0D0CE">
                          <a:lumMod val="9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0D0CE">
                          <a:lumMod val="9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2257804"/>
                  </a:ext>
                </a:extLst>
              </a:tr>
            </a:tbl>
          </a:graphicData>
        </a:graphic>
      </p:graphicFrame>
      <p:graphicFrame>
        <p:nvGraphicFramePr>
          <p:cNvPr id="46" name="Table 18">
            <a:extLst>
              <a:ext uri="{FF2B5EF4-FFF2-40B4-BE49-F238E27FC236}">
                <a16:creationId xmlns:a16="http://schemas.microsoft.com/office/drawing/2014/main" id="{916F6F59-C79E-39AD-0787-93914BB7A7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4992811"/>
              </p:ext>
            </p:extLst>
          </p:nvPr>
        </p:nvGraphicFramePr>
        <p:xfrm>
          <a:off x="4005943" y="4075612"/>
          <a:ext cx="7849698" cy="2491730"/>
        </p:xfrm>
        <a:graphic>
          <a:graphicData uri="http://schemas.openxmlformats.org/drawingml/2006/table">
            <a:tbl>
              <a:tblPr firstRow="1" bandRow="1"/>
              <a:tblGrid>
                <a:gridCol w="379804">
                  <a:extLst>
                    <a:ext uri="{9D8B030D-6E8A-4147-A177-3AD203B41FA5}">
                      <a16:colId xmlns:a16="http://schemas.microsoft.com/office/drawing/2014/main" val="1542622635"/>
                    </a:ext>
                  </a:extLst>
                </a:gridCol>
                <a:gridCol w="2078638">
                  <a:extLst>
                    <a:ext uri="{9D8B030D-6E8A-4147-A177-3AD203B41FA5}">
                      <a16:colId xmlns:a16="http://schemas.microsoft.com/office/drawing/2014/main" val="2501177793"/>
                    </a:ext>
                  </a:extLst>
                </a:gridCol>
                <a:gridCol w="1347814">
                  <a:extLst>
                    <a:ext uri="{9D8B030D-6E8A-4147-A177-3AD203B41FA5}">
                      <a16:colId xmlns:a16="http://schemas.microsoft.com/office/drawing/2014/main" val="3507581332"/>
                    </a:ext>
                  </a:extLst>
                </a:gridCol>
                <a:gridCol w="1347814">
                  <a:extLst>
                    <a:ext uri="{9D8B030D-6E8A-4147-A177-3AD203B41FA5}">
                      <a16:colId xmlns:a16="http://schemas.microsoft.com/office/drawing/2014/main" val="4240882387"/>
                    </a:ext>
                  </a:extLst>
                </a:gridCol>
                <a:gridCol w="1347814">
                  <a:extLst>
                    <a:ext uri="{9D8B030D-6E8A-4147-A177-3AD203B41FA5}">
                      <a16:colId xmlns:a16="http://schemas.microsoft.com/office/drawing/2014/main" val="3374961158"/>
                    </a:ext>
                  </a:extLst>
                </a:gridCol>
                <a:gridCol w="1347814">
                  <a:extLst>
                    <a:ext uri="{9D8B030D-6E8A-4147-A177-3AD203B41FA5}">
                      <a16:colId xmlns:a16="http://schemas.microsoft.com/office/drawing/2014/main" val="1571218788"/>
                    </a:ext>
                  </a:extLst>
                </a:gridCol>
              </a:tblGrid>
              <a:tr h="476766">
                <a:tc gridSpan="2"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accent3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ELIGIBLE SUBSIDIZED EXPENSES</a:t>
                      </a:r>
                    </a:p>
                  </a:txBody>
                  <a:tcPr anchor="ctr">
                    <a:lnL w="9525" cap="flat" cmpd="sng" algn="ctr">
                      <a:solidFill>
                        <a:srgbClr val="43B02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3B02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1" dirty="0">
                        <a:solidFill>
                          <a:srgbClr val="31313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>
                        <a:spcBef>
                          <a:spcPts val="3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3B02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6BC25"/>
                    </a:solidFill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>
                        <a:spcBef>
                          <a:spcPts val="3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3B02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B02A"/>
                    </a:solidFill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>
                        <a:spcBef>
                          <a:spcPts val="3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vi-VN" sz="12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</a:t>
                      </a:r>
                      <a:endParaRPr lang="en-US" sz="12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3B02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890D"/>
                    </a:solidFill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>
                        <a:spcBef>
                          <a:spcPts val="3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vi-VN" sz="12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</a:t>
                      </a:r>
                      <a:endParaRPr lang="en-US" sz="12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3B02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46A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0541227"/>
                  </a:ext>
                </a:extLst>
              </a:tr>
              <a:tr h="283488"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 anchor="ctr">
                    <a:lnL w="9525" cap="flat" cmpd="sng" algn="ctr">
                      <a:solidFill>
                        <a:srgbClr val="43B02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6BC25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교육</a:t>
                      </a:r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&amp; </a:t>
                      </a:r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인재</a:t>
                      </a:r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개발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6BC25">
                        <a:lumMod val="20000"/>
                        <a:lumOff val="8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vi-VN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50%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6BC25">
                        <a:lumMod val="20000"/>
                        <a:lumOff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171450" marR="0" lvl="0" indent="-17145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2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55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171450" marR="0" lvl="0" indent="-17145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2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2257804"/>
                  </a:ext>
                </a:extLst>
              </a:tr>
              <a:tr h="328317"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</a:p>
                  </a:txBody>
                  <a:tcPr anchor="ctr">
                    <a:lnL w="9525" cap="flat" cmpd="sng" algn="ctr">
                      <a:solidFill>
                        <a:srgbClr val="43B02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R&amp;D </a:t>
                      </a:r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지출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vi-VN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</a:t>
                      </a: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r>
                        <a:rPr kumimoji="0" lang="vi-VN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</a:t>
                      </a: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0%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1-</a:t>
                      </a:r>
                      <a:r>
                        <a:rPr kumimoji="0" lang="vi-VN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</a:t>
                      </a: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0%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vi-VN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</a:t>
                      </a: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r>
                        <a:rPr kumimoji="0" lang="vi-VN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</a:t>
                      </a: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0%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10-20%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4550080"/>
                  </a:ext>
                </a:extLst>
              </a:tr>
              <a:tr h="311097"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</a:p>
                  </a:txBody>
                  <a:tcPr anchor="ctr">
                    <a:lnL w="9525" cap="flat" cmpd="sng" algn="ctr">
                      <a:solidFill>
                        <a:srgbClr val="43B02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6BC25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신규 투자 고정자산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6BC25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vi-VN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</a:t>
                      </a: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r>
                        <a:rPr kumimoji="0" lang="vi-VN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10</a:t>
                      </a: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%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6BC25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1-</a:t>
                      </a:r>
                      <a:r>
                        <a:rPr kumimoji="0" lang="vi-VN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</a:t>
                      </a: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%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6BC25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vi-VN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</a:t>
                      </a: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r>
                        <a:rPr kumimoji="0" lang="vi-VN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10</a:t>
                      </a: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%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6BC25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200" b="0" i="0" u="none" kern="1200" dirty="0">
                          <a:solidFill>
                            <a:schemeClr val="bg2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N/A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6BC25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8827877"/>
                  </a:ext>
                </a:extLst>
              </a:tr>
              <a:tr h="594594"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</a:p>
                  </a:txBody>
                  <a:tcPr anchor="ctr">
                    <a:lnL w="9525" cap="flat" cmpd="sng" algn="ctr">
                      <a:solidFill>
                        <a:srgbClr val="43B02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제조 비용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200" b="0" i="0" u="none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1%</a:t>
                      </a:r>
                    </a:p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200" b="0" i="0" u="none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(</a:t>
                      </a:r>
                      <a:r>
                        <a:rPr lang="ko-KR" altLang="en-US" sz="1200" b="0" i="0" u="none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특수 사례 경우 </a:t>
                      </a:r>
                      <a:r>
                        <a:rPr lang="en-US" sz="1200" b="0" i="0" u="none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3%)</a:t>
                      </a:r>
                      <a:endParaRPr lang="en-US" sz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200" b="0" i="0" u="none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0.5% </a:t>
                      </a:r>
                    </a:p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200" b="0" i="0" u="none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(</a:t>
                      </a:r>
                      <a:r>
                        <a:rPr lang="ko-KR" altLang="en-US" sz="1200" b="0" i="0" u="none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특수 사례 경우</a:t>
                      </a:r>
                      <a:r>
                        <a:rPr lang="en-US" sz="1200" b="0" i="0" u="none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1%)</a:t>
                      </a:r>
                      <a:endParaRPr lang="en-US" sz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200" b="0" i="0" u="none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1%</a:t>
                      </a:r>
                    </a:p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200" b="0" i="0" u="none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(</a:t>
                      </a:r>
                      <a:r>
                        <a:rPr lang="ko-KR" altLang="en-US" sz="1200" b="0" i="0" u="none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특수 사례 경우</a:t>
                      </a:r>
                      <a:r>
                        <a:rPr lang="en-US" sz="1200" b="0" i="0" u="none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3%)</a:t>
                      </a:r>
                      <a:endParaRPr lang="en-US" sz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200" b="0" i="0" u="none" kern="1200" dirty="0">
                          <a:solidFill>
                            <a:schemeClr val="bg2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N/A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1552009"/>
                  </a:ext>
                </a:extLst>
              </a:tr>
              <a:tr h="413882"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 anchor="ctr">
                    <a:lnL w="9525" cap="flat" cmpd="sng" algn="ctr">
                      <a:solidFill>
                        <a:srgbClr val="43B02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3B02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6BC25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사회 기반 시설 시스템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3B02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6BC25">
                        <a:lumMod val="20000"/>
                        <a:lumOff val="8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vi-VN" sz="1200" b="0" i="0" u="none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25%</a:t>
                      </a:r>
                      <a:endParaRPr lang="en-US" sz="1200" b="0" i="0" u="none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3B02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6BC25">
                        <a:lumMod val="20000"/>
                        <a:lumOff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171450" marR="0" lvl="0" indent="-17145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200" b="0" i="0" u="none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171450" marR="0" lvl="0" indent="-17145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200" b="0" i="0" u="none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9875888"/>
                  </a:ext>
                </a:extLst>
              </a:tr>
            </a:tbl>
          </a:graphicData>
        </a:graphic>
      </p:graphicFrame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272DAC3D-4C0E-56F2-3D44-DB3B7FF184F5}"/>
              </a:ext>
            </a:extLst>
          </p:cNvPr>
          <p:cNvSpPr/>
          <p:nvPr/>
        </p:nvSpPr>
        <p:spPr bwMode="gray">
          <a:xfrm>
            <a:off x="336359" y="4087481"/>
            <a:ext cx="3120944" cy="2368732"/>
          </a:xfrm>
          <a:prstGeom prst="roundRect">
            <a:avLst>
              <a:gd name="adj" fmla="val 13933"/>
            </a:avLst>
          </a:prstGeom>
          <a:solidFill>
            <a:sysClr val="window" lastClr="FFFFFF"/>
          </a:solidFill>
          <a:ln w="9525" algn="ctr">
            <a:solidFill>
              <a:srgbClr val="26890D"/>
            </a:solidFill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lIns="88900" tIns="88900" rIns="88900" bIns="88900" numCol="1" rtlCol="0" anchor="ctr"/>
          <a:lstStyle/>
          <a:p>
            <a:pPr defTabSz="685800">
              <a:spcAft>
                <a:spcPts val="600"/>
              </a:spcAft>
              <a:defRPr/>
            </a:pPr>
            <a:r>
              <a:rPr lang="ko-KR" altLang="en-US" b="1" kern="0" dirty="0">
                <a:solidFill>
                  <a:srgbClr val="31313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현금 지원</a:t>
            </a:r>
            <a:endParaRPr lang="en-US" b="1" kern="0" dirty="0">
              <a:solidFill>
                <a:srgbClr val="31313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1200" ker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정부의 </a:t>
            </a:r>
            <a:r>
              <a:rPr lang="ko-KR" altLang="en-US" sz="1200" kern="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투자 보조 기금에서 지원 </a:t>
            </a:r>
            <a:r>
              <a:rPr lang="en-US" altLang="ko-KR" sz="1200" kern="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ko-KR" altLang="en-US" sz="1200" kern="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설립 예정</a:t>
            </a:r>
            <a:r>
              <a:rPr lang="en-US" altLang="ko-KR" sz="1200" kern="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1200" kern="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보조금은 법인세</a:t>
            </a:r>
            <a:r>
              <a:rPr lang="en-US" altLang="ko-KR" sz="1200" kern="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(CIT) </a:t>
            </a:r>
            <a:r>
              <a:rPr lang="ko-KR" altLang="en-US" sz="1200" kern="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과세 소득에 포함되지 않음</a:t>
            </a:r>
            <a:r>
              <a:rPr lang="en-US" altLang="ko-KR" sz="1200" kern="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1200" kern="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요청된 보조금 총액이 기금의 예산을 초과할 경우</a:t>
            </a:r>
            <a:r>
              <a:rPr lang="en-US" altLang="ko-KR" sz="1200" kern="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ko-KR" altLang="en-US" sz="1200" kern="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요청된 보조금이 조정되어 감소될 수 있음</a:t>
            </a:r>
            <a:r>
              <a:rPr lang="en-US" altLang="ko-KR" sz="1200" kern="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5BE37-E5A2-0335-EABA-EBEF72EAC4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5621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-1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6853A0">
                  <a:alpha val="50000"/>
                </a:srgbClr>
              </a:gs>
              <a:gs pos="100000">
                <a:srgbClr val="0BAEBA">
                  <a:alpha val="5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燕尾形 21"/>
          <p:cNvSpPr/>
          <p:nvPr/>
        </p:nvSpPr>
        <p:spPr>
          <a:xfrm rot="5400000">
            <a:off x="4156842" y="-1438886"/>
            <a:ext cx="3994903" cy="10247556"/>
          </a:xfrm>
          <a:prstGeom prst="chevron">
            <a:avLst/>
          </a:prstGeom>
          <a:gradFill>
            <a:gsLst>
              <a:gs pos="0">
                <a:srgbClr val="6853A0">
                  <a:alpha val="50000"/>
                </a:srgbClr>
              </a:gs>
              <a:gs pos="100000">
                <a:srgbClr val="0BAEBA">
                  <a:alpha val="5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0" name="五边形 19"/>
          <p:cNvSpPr/>
          <p:nvPr/>
        </p:nvSpPr>
        <p:spPr>
          <a:xfrm rot="5400000">
            <a:off x="2300142" y="-1045031"/>
            <a:ext cx="7721600" cy="6858002"/>
          </a:xfrm>
          <a:prstGeom prst="homePlate">
            <a:avLst>
              <a:gd name="adj" fmla="val 18148"/>
            </a:avLst>
          </a:prstGeom>
          <a:gradFill>
            <a:gsLst>
              <a:gs pos="0">
                <a:srgbClr val="6853A0">
                  <a:alpha val="70000"/>
                </a:srgbClr>
              </a:gs>
              <a:gs pos="100000">
                <a:srgbClr val="0BAEBA">
                  <a:alpha val="7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燕尾形 20"/>
          <p:cNvSpPr/>
          <p:nvPr/>
        </p:nvSpPr>
        <p:spPr>
          <a:xfrm rot="5400000">
            <a:off x="4903642" y="2171699"/>
            <a:ext cx="2514600" cy="6858002"/>
          </a:xfrm>
          <a:prstGeom prst="chevron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432178" y="1997129"/>
            <a:ext cx="5676900" cy="124523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7500" b="1" spc="-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演讲者简介页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840160" y="3243624"/>
            <a:ext cx="4861681" cy="67031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ko-KR" altLang="en-US" sz="3600" dirty="0">
                <a:solidFill>
                  <a:schemeClr val="bg1"/>
                </a:solidFill>
                <a:cs typeface="+mn-ea"/>
                <a:sym typeface="+mn-lt"/>
              </a:rPr>
              <a:t>발표자 소개</a:t>
            </a:r>
            <a:endParaRPr lang="en-US" altLang="zh-CN" sz="36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7"/>
          <p:cNvSpPr/>
          <p:nvPr/>
        </p:nvSpPr>
        <p:spPr>
          <a:xfrm>
            <a:off x="4573814" y="2017757"/>
            <a:ext cx="6616700" cy="298629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spcAft>
                <a:spcPts val="800"/>
              </a:spcAft>
            </a:pPr>
            <a:r>
              <a:rPr lang="ko-KR" altLang="en-US" sz="140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응안은 딜로이트 베트남의 국제 세무 리더임</a:t>
            </a:r>
            <a:r>
              <a:rPr lang="en-US" altLang="ko-KR" sz="140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.  </a:t>
            </a:r>
          </a:p>
          <a:p>
            <a:pPr>
              <a:spcAft>
                <a:spcPts val="800"/>
              </a:spcAft>
            </a:pPr>
            <a:r>
              <a:rPr lang="ko-KR" altLang="en-US" sz="140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베트남에서 </a:t>
            </a:r>
            <a:r>
              <a:rPr lang="en-US" altLang="ko-KR" sz="140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14</a:t>
            </a:r>
            <a:r>
              <a:rPr lang="ko-KR" altLang="en-US" sz="140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년 이상의 세무 및 기업 서비스 경험을 보유하고 있으며</a:t>
            </a:r>
            <a:r>
              <a:rPr lang="en-US" altLang="ko-KR" sz="140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, </a:t>
            </a:r>
            <a:r>
              <a:rPr lang="ko-KR" altLang="en-US" sz="140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거래 세무</a:t>
            </a:r>
            <a:r>
              <a:rPr lang="en-US" altLang="ko-KR" sz="140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(M&amp;A) </a:t>
            </a:r>
            <a:r>
              <a:rPr lang="ko-KR" altLang="en-US" sz="140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및 국제 세무</a:t>
            </a:r>
            <a:r>
              <a:rPr lang="en-US" altLang="ko-KR" sz="140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, </a:t>
            </a:r>
            <a:r>
              <a:rPr lang="ko-KR" altLang="en-US" sz="140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특히 시장 진입 자문 전문</a:t>
            </a:r>
            <a:r>
              <a:rPr lang="en-US" altLang="ko-KR" sz="140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.  </a:t>
            </a:r>
          </a:p>
          <a:p>
            <a:pPr>
              <a:spcAft>
                <a:spcPts val="800"/>
              </a:spcAft>
            </a:pPr>
            <a:r>
              <a:rPr lang="ko-KR" altLang="en-US" sz="140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다수의 다국적 및 베트남 기업에 세무 자문</a:t>
            </a:r>
            <a:r>
              <a:rPr lang="en-US" altLang="ko-KR" sz="140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, </a:t>
            </a:r>
            <a:r>
              <a:rPr lang="ko-KR" altLang="en-US" sz="140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준수</a:t>
            </a:r>
            <a:r>
              <a:rPr lang="en-US" altLang="ko-KR" sz="140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, </a:t>
            </a:r>
            <a:r>
              <a:rPr lang="ko-KR" altLang="en-US" sz="140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실사 및 다양한 산업</a:t>
            </a:r>
            <a:r>
              <a:rPr lang="en-US" altLang="ko-KR" sz="140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(</a:t>
            </a:r>
            <a:r>
              <a:rPr lang="ko-KR" altLang="en-US" sz="140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무역</a:t>
            </a:r>
            <a:r>
              <a:rPr lang="en-US" altLang="ko-KR" sz="140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, </a:t>
            </a:r>
            <a:r>
              <a:rPr lang="ko-KR" altLang="en-US" sz="140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제조</a:t>
            </a:r>
            <a:r>
              <a:rPr lang="en-US" altLang="ko-KR" sz="140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, </a:t>
            </a:r>
            <a:r>
              <a:rPr lang="ko-KR" altLang="en-US" sz="140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부동산</a:t>
            </a:r>
            <a:r>
              <a:rPr lang="en-US" altLang="ko-KR" sz="140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, </a:t>
            </a:r>
            <a:r>
              <a:rPr lang="ko-KR" altLang="en-US" sz="140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교육</a:t>
            </a:r>
            <a:r>
              <a:rPr lang="en-US" altLang="ko-KR" sz="140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, </a:t>
            </a:r>
            <a:r>
              <a:rPr lang="ko-KR" altLang="en-US" sz="140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소비재 및 금융 서비스 등</a:t>
            </a:r>
            <a:r>
              <a:rPr lang="en-US" altLang="ko-KR" sz="140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)</a:t>
            </a:r>
            <a:r>
              <a:rPr lang="ko-KR" altLang="en-US" sz="140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에서 세무 감사를 지원해왔음</a:t>
            </a:r>
            <a:r>
              <a:rPr lang="en-US" altLang="ko-KR" sz="140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.  </a:t>
            </a:r>
          </a:p>
          <a:p>
            <a:pPr>
              <a:spcAft>
                <a:spcPts val="800"/>
              </a:spcAft>
            </a:pPr>
            <a:r>
              <a:rPr lang="ko-KR" altLang="en-US" sz="140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여러 </a:t>
            </a:r>
            <a:r>
              <a:rPr lang="en-US" altLang="ko-KR" sz="140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M&amp;A </a:t>
            </a:r>
            <a:r>
              <a:rPr lang="ko-KR" altLang="en-US" sz="140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거래에서 구매자에게 자문을 제공했으며</a:t>
            </a:r>
            <a:r>
              <a:rPr lang="en-US" altLang="ko-KR" sz="140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, 2019</a:t>
            </a:r>
            <a:r>
              <a:rPr lang="ko-KR" altLang="en-US" sz="140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년 초와 </a:t>
            </a:r>
            <a:r>
              <a:rPr lang="en-US" altLang="ko-KR" sz="140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2023</a:t>
            </a:r>
            <a:r>
              <a:rPr lang="ko-KR" altLang="en-US" sz="140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년 말에 베트남 소매 및 소비재 산업에서 가장 두드러졌던 </a:t>
            </a:r>
            <a:r>
              <a:rPr lang="en-US" altLang="ko-KR" sz="140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2</a:t>
            </a:r>
            <a:r>
              <a:rPr lang="ko-KR" altLang="en-US" sz="140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건의 </a:t>
            </a:r>
            <a:r>
              <a:rPr lang="en-US" altLang="ko-KR" sz="140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M&amp;A </a:t>
            </a:r>
            <a:r>
              <a:rPr lang="ko-KR" altLang="en-US" sz="140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거래에 참여</a:t>
            </a:r>
            <a:r>
              <a:rPr lang="en-US" altLang="ko-KR" sz="140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.  </a:t>
            </a:r>
          </a:p>
          <a:p>
            <a:pPr>
              <a:spcAft>
                <a:spcPts val="800"/>
              </a:spcAft>
            </a:pPr>
            <a:r>
              <a:rPr lang="ko-KR" altLang="en-US" sz="140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딜로이트 베트남의 필러 </a:t>
            </a:r>
            <a:r>
              <a:rPr lang="en-US" altLang="ko-KR" sz="140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2 </a:t>
            </a:r>
            <a:r>
              <a:rPr lang="ko-KR" altLang="en-US" sz="140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관련 자문 서비스 담당</a:t>
            </a:r>
            <a:r>
              <a:rPr lang="en-US" altLang="ko-KR" sz="140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.</a:t>
            </a:r>
            <a:endParaRPr lang="en-US" sz="1400" b="0" dirty="0">
              <a:highlight>
                <a:srgbClr val="FFFF00"/>
              </a:highlight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Rectangle 35"/>
          <p:cNvSpPr/>
          <p:nvPr/>
        </p:nvSpPr>
        <p:spPr>
          <a:xfrm>
            <a:off x="4573814" y="1392283"/>
            <a:ext cx="39954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Clr>
                <a:srgbClr val="E24848"/>
              </a:buClr>
              <a:defRPr/>
            </a:pPr>
            <a:r>
              <a:rPr lang="en-US" altLang="zh-CN" sz="2400" noProof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DANG MAI KIM NGAN</a:t>
            </a:r>
          </a:p>
        </p:txBody>
      </p:sp>
      <p:pic>
        <p:nvPicPr>
          <p:cNvPr id="2" name="Picture 1" descr="A person with long hair&#10;&#10;Description automatically generated with low confidence">
            <a:extLst>
              <a:ext uri="{FF2B5EF4-FFF2-40B4-BE49-F238E27FC236}">
                <a16:creationId xmlns:a16="http://schemas.microsoft.com/office/drawing/2014/main" id="{69753F64-FD38-8CB6-2B56-81CEA52791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8597" y="1526396"/>
            <a:ext cx="2637773" cy="272443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926907" y="1035957"/>
            <a:ext cx="833691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800" dirty="0"/>
              <a:t>베트남의 글로벌 최소 세금 법제 발전 및 투자자를 위한 대체 인센티브</a:t>
            </a:r>
            <a:endParaRPr lang="zh-CN" altLang="en-US" sz="4800" dirty="0"/>
          </a:p>
        </p:txBody>
      </p:sp>
      <p:sp>
        <p:nvSpPr>
          <p:cNvPr id="3" name="文本框 2"/>
          <p:cNvSpPr txBox="1"/>
          <p:nvPr/>
        </p:nvSpPr>
        <p:spPr>
          <a:xfrm>
            <a:off x="4063365" y="4525010"/>
            <a:ext cx="406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/>
              <a:t>Dang Mai Kim Ngan - Vietnam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-1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6853A0">
                  <a:alpha val="50000"/>
                </a:srgbClr>
              </a:gs>
              <a:gs pos="100000">
                <a:srgbClr val="0BAEBA">
                  <a:alpha val="5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燕尾形 21"/>
          <p:cNvSpPr/>
          <p:nvPr/>
        </p:nvSpPr>
        <p:spPr>
          <a:xfrm rot="5400000">
            <a:off x="4156842" y="-1438886"/>
            <a:ext cx="3994903" cy="10247556"/>
          </a:xfrm>
          <a:prstGeom prst="chevron">
            <a:avLst/>
          </a:prstGeom>
          <a:gradFill>
            <a:gsLst>
              <a:gs pos="0">
                <a:srgbClr val="6853A0">
                  <a:alpha val="50000"/>
                </a:srgbClr>
              </a:gs>
              <a:gs pos="100000">
                <a:srgbClr val="0BAEBA">
                  <a:alpha val="5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0" name="五边形 19"/>
          <p:cNvSpPr/>
          <p:nvPr/>
        </p:nvSpPr>
        <p:spPr>
          <a:xfrm rot="5400000">
            <a:off x="2300142" y="-1045031"/>
            <a:ext cx="7721600" cy="6858002"/>
          </a:xfrm>
          <a:prstGeom prst="homePlate">
            <a:avLst>
              <a:gd name="adj" fmla="val 18148"/>
            </a:avLst>
          </a:prstGeom>
          <a:gradFill>
            <a:gsLst>
              <a:gs pos="0">
                <a:srgbClr val="6853A0">
                  <a:alpha val="70000"/>
                </a:srgbClr>
              </a:gs>
              <a:gs pos="100000">
                <a:srgbClr val="0BAEBA">
                  <a:alpha val="7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燕尾形 20"/>
          <p:cNvSpPr/>
          <p:nvPr/>
        </p:nvSpPr>
        <p:spPr>
          <a:xfrm rot="5400000">
            <a:off x="4903642" y="2171699"/>
            <a:ext cx="2514600" cy="6858002"/>
          </a:xfrm>
          <a:prstGeom prst="chevron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059369" y="3109828"/>
            <a:ext cx="6203145" cy="13018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ko-KR" altLang="en-US" sz="3600" dirty="0">
                <a:solidFill>
                  <a:schemeClr val="bg1"/>
                </a:solidFill>
                <a:cs typeface="+mn-ea"/>
                <a:sym typeface="+mn-lt"/>
              </a:rPr>
              <a:t>글로벌 최소 세금</a:t>
            </a:r>
            <a:r>
              <a:rPr lang="en-US" altLang="ko-KR" sz="3600" dirty="0">
                <a:solidFill>
                  <a:schemeClr val="bg1"/>
                </a:solidFill>
                <a:cs typeface="+mn-ea"/>
                <a:sym typeface="+mn-lt"/>
              </a:rPr>
              <a:t>(GMT) </a:t>
            </a:r>
            <a:r>
              <a:rPr lang="ko-KR" altLang="en-US" sz="3600" dirty="0">
                <a:solidFill>
                  <a:schemeClr val="bg1"/>
                </a:solidFill>
                <a:cs typeface="+mn-ea"/>
                <a:sym typeface="+mn-lt"/>
              </a:rPr>
              <a:t>법제 발전</a:t>
            </a:r>
            <a:endParaRPr lang="en-US" altLang="zh-CN" sz="36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>
            <a:extLst>
              <a:ext uri="{FF2B5EF4-FFF2-40B4-BE49-F238E27FC236}">
                <a16:creationId xmlns:a16="http://schemas.microsoft.com/office/drawing/2014/main" id="{F5B109FB-AE2E-96C1-FC2C-E6DB781F515A}"/>
              </a:ext>
            </a:extLst>
          </p:cNvPr>
          <p:cNvSpPr txBox="1"/>
          <p:nvPr/>
        </p:nvSpPr>
        <p:spPr>
          <a:xfrm>
            <a:off x="242387" y="204418"/>
            <a:ext cx="54790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GMT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개요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44" name="Content Placeholder 1">
            <a:extLst>
              <a:ext uri="{FF2B5EF4-FFF2-40B4-BE49-F238E27FC236}">
                <a16:creationId xmlns:a16="http://schemas.microsoft.com/office/drawing/2014/main" id="{FBEDDB5C-9DCE-1A0B-EA5D-5920AC9792F2}"/>
              </a:ext>
            </a:extLst>
          </p:cNvPr>
          <p:cNvSpPr txBox="1">
            <a:spLocks/>
          </p:cNvSpPr>
          <p:nvPr/>
        </p:nvSpPr>
        <p:spPr>
          <a:xfrm>
            <a:off x="6377486" y="1447415"/>
            <a:ext cx="5292880" cy="3309980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spcBef>
                <a:spcPts val="0"/>
              </a:spcBef>
              <a:spcAft>
                <a:spcPts val="750"/>
              </a:spcAft>
              <a:buSzPct val="100000"/>
              <a:buFontTx/>
              <a:buNone/>
              <a:defRPr sz="975" b="0" kern="120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1pPr>
            <a:lvl2pPr marL="104775" indent="-104775" algn="l" defTabSz="685800" rtl="0" eaLnBrk="1" latinLnBrk="0" hangingPunct="1">
              <a:spcBef>
                <a:spcPts val="0"/>
              </a:spcBef>
              <a:spcAft>
                <a:spcPts val="750"/>
              </a:spcAft>
              <a:buClrTx/>
              <a:buSzPct val="100000"/>
              <a:buFont typeface="Arial" panose="020B0604020202020204" pitchFamily="34" charset="0"/>
              <a:buChar char="•"/>
              <a:defRPr lang="en-US" sz="975" b="1" kern="1200" dirty="0" smtClean="0">
                <a:solidFill>
                  <a:schemeClr val="tx1"/>
                </a:solidFill>
                <a:latin typeface="+mj-lt"/>
                <a:ea typeface="+mn-ea"/>
                <a:cs typeface="Calibri Light" panose="020F0302020204030204" pitchFamily="34" charset="0"/>
              </a:defRPr>
            </a:lvl2pPr>
            <a:lvl3pPr marL="228600" indent="-104775" algn="l" defTabSz="685800" rtl="0" eaLnBrk="1" latinLnBrk="0" hangingPunct="1">
              <a:spcBef>
                <a:spcPts val="0"/>
              </a:spcBef>
              <a:spcAft>
                <a:spcPts val="750"/>
              </a:spcAft>
              <a:buClrTx/>
              <a:buSzPct val="100000"/>
              <a:buFont typeface="Arial" panose="020B0604020202020204" pitchFamily="34" charset="0"/>
              <a:buChar char="−"/>
              <a:defRPr lang="en-US" sz="975" kern="1200" dirty="0" smtClean="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52425" indent="-104775" algn="l" defTabSz="685800" rtl="0" eaLnBrk="1" latinLnBrk="0" hangingPunct="1">
              <a:spcBef>
                <a:spcPts val="0"/>
              </a:spcBef>
              <a:spcAft>
                <a:spcPts val="750"/>
              </a:spcAft>
              <a:buClrTx/>
              <a:buSzPct val="100000"/>
              <a:buFont typeface="Arial" panose="020B0604020202020204" pitchFamily="34" charset="0"/>
              <a:buChar char="◦"/>
              <a:defRPr lang="en-US" sz="975" kern="1200" baseline="0" dirty="0" smtClean="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476250" indent="-104775" algn="l" defTabSz="598885" rtl="0" eaLnBrk="1" latinLnBrk="0" hangingPunct="1">
              <a:spcBef>
                <a:spcPts val="0"/>
              </a:spcBef>
              <a:spcAft>
                <a:spcPts val="750"/>
              </a:spcAft>
              <a:buClrTx/>
              <a:buSzPct val="100000"/>
              <a:buFont typeface="Arial" panose="020B0604020202020204" pitchFamily="34" charset="0"/>
              <a:buChar char="−"/>
              <a:tabLst/>
              <a:defRPr lang="en-US" sz="975" kern="1200" baseline="0" dirty="0" smtClean="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5pPr>
            <a:lvl6pPr marL="399600" indent="-132300" algn="l" defTabSz="685800" rtl="0" eaLnBrk="1" latinLnBrk="0" hangingPunct="1">
              <a:spcBef>
                <a:spcPts val="0"/>
              </a:spcBef>
              <a:spcAft>
                <a:spcPts val="750"/>
              </a:spcAft>
              <a:buFont typeface="Verdana" panose="020B0604030504040204" pitchFamily="34" charset="0"/>
              <a:buChar char="−"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9600" indent="-132300" algn="l" defTabSz="685800" rtl="0" eaLnBrk="1" latinLnBrk="0" hangingPunct="1">
              <a:spcBef>
                <a:spcPts val="0"/>
              </a:spcBef>
              <a:spcAft>
                <a:spcPts val="750"/>
              </a:spcAft>
              <a:buFont typeface="Verdana" panose="020B0604030504040204" pitchFamily="34" charset="0"/>
              <a:buChar char="−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9600" indent="-132300" algn="l" defTabSz="685800" rtl="0" eaLnBrk="1" latinLnBrk="0" hangingPunct="1">
              <a:spcBef>
                <a:spcPts val="0"/>
              </a:spcBef>
              <a:spcAft>
                <a:spcPts val="750"/>
              </a:spcAft>
              <a:buFont typeface="Verdana" panose="020B0604030504040204" pitchFamily="34" charset="0"/>
              <a:buChar char="−"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9600" indent="-132300" algn="l" defTabSz="685800" rtl="0" eaLnBrk="1" latinLnBrk="0" hangingPunct="1">
              <a:spcBef>
                <a:spcPts val="0"/>
              </a:spcBef>
              <a:spcAft>
                <a:spcPts val="750"/>
              </a:spcAft>
              <a:buFont typeface="Verdana" panose="020B0604030504040204" pitchFamily="34" charset="0"/>
              <a:buChar char="−"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ko-KR" altLang="en-US" sz="1600" dirty="0">
                <a:solidFill>
                  <a:prstClr val="black"/>
                </a:solidFill>
                <a:latin typeface="Calibri"/>
              </a:rPr>
              <a:t>글로벌 최소 세금</a:t>
            </a:r>
            <a:r>
              <a:rPr lang="en-US" altLang="ko-KR" sz="1600" dirty="0">
                <a:solidFill>
                  <a:prstClr val="black"/>
                </a:solidFill>
                <a:latin typeface="Calibri"/>
              </a:rPr>
              <a:t>(GMT)</a:t>
            </a:r>
            <a:r>
              <a:rPr lang="ko-KR" altLang="en-US" sz="1600" dirty="0">
                <a:solidFill>
                  <a:prstClr val="black"/>
                </a:solidFill>
                <a:latin typeface="Calibri"/>
              </a:rPr>
              <a:t>에 따라</a:t>
            </a:r>
            <a:r>
              <a:rPr lang="en-US" altLang="ko-KR" sz="1600" dirty="0">
                <a:solidFill>
                  <a:prstClr val="black"/>
                </a:solidFill>
                <a:latin typeface="Calibri"/>
              </a:rPr>
              <a:t>, </a:t>
            </a:r>
            <a:r>
              <a:rPr lang="ko-KR" altLang="en-US" sz="1600" dirty="0">
                <a:solidFill>
                  <a:prstClr val="black"/>
                </a:solidFill>
                <a:latin typeface="Calibri"/>
              </a:rPr>
              <a:t>고세율 국가</a:t>
            </a:r>
            <a:r>
              <a:rPr lang="en-US" altLang="ko-KR" sz="1600" dirty="0">
                <a:solidFill>
                  <a:prstClr val="black"/>
                </a:solidFill>
                <a:latin typeface="Calibri"/>
              </a:rPr>
              <a:t>, </a:t>
            </a:r>
            <a:r>
              <a:rPr lang="ko-KR" altLang="en-US" sz="1600" dirty="0">
                <a:solidFill>
                  <a:prstClr val="black"/>
                </a:solidFill>
                <a:latin typeface="Calibri"/>
              </a:rPr>
              <a:t>저세율 국가</a:t>
            </a:r>
            <a:r>
              <a:rPr lang="en-US" altLang="ko-KR" sz="1600" dirty="0">
                <a:solidFill>
                  <a:prstClr val="black"/>
                </a:solidFill>
                <a:latin typeface="Calibri"/>
              </a:rPr>
              <a:t>, </a:t>
            </a:r>
            <a:r>
              <a:rPr lang="ko-KR" altLang="en-US" sz="1600" dirty="0">
                <a:solidFill>
                  <a:prstClr val="black"/>
                </a:solidFill>
                <a:latin typeface="Calibri"/>
              </a:rPr>
              <a:t>세금 피난처 또는 세금 면제를 제공하는 국가에서 운영하든지 관계없이 적용 대상 다국적 기업</a:t>
            </a:r>
            <a:r>
              <a:rPr lang="en-US" altLang="ko-KR" sz="1600" dirty="0">
                <a:solidFill>
                  <a:prstClr val="black"/>
                </a:solidFill>
                <a:latin typeface="Calibri"/>
              </a:rPr>
              <a:t>(MNE) </a:t>
            </a:r>
            <a:r>
              <a:rPr lang="ko-KR" altLang="en-US" sz="1600" dirty="0">
                <a:solidFill>
                  <a:prstClr val="black"/>
                </a:solidFill>
                <a:latin typeface="Calibri"/>
              </a:rPr>
              <a:t>그룹은 최소 </a:t>
            </a:r>
            <a:r>
              <a:rPr lang="en-US" altLang="ko-KR" sz="1600" dirty="0">
                <a:solidFill>
                  <a:prstClr val="black"/>
                </a:solidFill>
                <a:latin typeface="Calibri"/>
              </a:rPr>
              <a:t>15%</a:t>
            </a:r>
            <a:r>
              <a:rPr lang="ko-KR" altLang="en-US" sz="1600" dirty="0">
                <a:solidFill>
                  <a:prstClr val="black"/>
                </a:solidFill>
                <a:latin typeface="Calibri"/>
              </a:rPr>
              <a:t>의 세금을 납부해야 함</a:t>
            </a:r>
            <a:r>
              <a:rPr lang="en-US" altLang="ko-KR" sz="1600" dirty="0">
                <a:solidFill>
                  <a:prstClr val="black"/>
                </a:solidFill>
                <a:latin typeface="Calibri"/>
              </a:rPr>
              <a:t>!</a:t>
            </a:r>
          </a:p>
          <a:p>
            <a:pPr>
              <a:spcAft>
                <a:spcPts val="0"/>
              </a:spcAft>
            </a:pPr>
            <a:endParaRPr lang="en-US" altLang="ko-KR" sz="1600" dirty="0">
              <a:solidFill>
                <a:prstClr val="black"/>
              </a:solidFill>
              <a:latin typeface="Calibri"/>
            </a:endParaRPr>
          </a:p>
          <a:p>
            <a:pPr>
              <a:spcAft>
                <a:spcPts val="0"/>
              </a:spcAft>
            </a:pPr>
            <a:r>
              <a:rPr lang="ko-KR" altLang="en-US" sz="1600" dirty="0">
                <a:solidFill>
                  <a:prstClr val="black"/>
                </a:solidFill>
                <a:latin typeface="Calibri"/>
              </a:rPr>
              <a:t>해당 국가의 실효 세율</a:t>
            </a:r>
            <a:r>
              <a:rPr lang="en-US" altLang="ko-KR" sz="1600" dirty="0">
                <a:solidFill>
                  <a:prstClr val="black"/>
                </a:solidFill>
                <a:latin typeface="Calibri"/>
              </a:rPr>
              <a:t>(ETR)</a:t>
            </a:r>
            <a:r>
              <a:rPr lang="ko-KR" altLang="en-US" sz="1600" dirty="0">
                <a:solidFill>
                  <a:prstClr val="black"/>
                </a:solidFill>
                <a:latin typeface="Calibri"/>
              </a:rPr>
              <a:t>이 </a:t>
            </a:r>
            <a:r>
              <a:rPr lang="en-US" altLang="ko-KR" sz="1600" dirty="0">
                <a:solidFill>
                  <a:prstClr val="black"/>
                </a:solidFill>
                <a:latin typeface="Calibri"/>
              </a:rPr>
              <a:t>15% </a:t>
            </a:r>
            <a:r>
              <a:rPr lang="ko-KR" altLang="en-US" sz="1600" dirty="0">
                <a:solidFill>
                  <a:prstClr val="black"/>
                </a:solidFill>
                <a:latin typeface="Calibri"/>
              </a:rPr>
              <a:t>미만일 경우</a:t>
            </a:r>
            <a:r>
              <a:rPr lang="en-US" altLang="ko-KR" sz="1600" dirty="0">
                <a:solidFill>
                  <a:prstClr val="black"/>
                </a:solidFill>
                <a:latin typeface="Calibri"/>
              </a:rPr>
              <a:t>, 15%</a:t>
            </a:r>
            <a:r>
              <a:rPr lang="ko-KR" altLang="en-US" sz="1600" dirty="0">
                <a:solidFill>
                  <a:prstClr val="black"/>
                </a:solidFill>
                <a:latin typeface="Calibri"/>
              </a:rPr>
              <a:t>까지 추가 세금을 납부해야 함</a:t>
            </a:r>
            <a:r>
              <a:rPr lang="en-US" altLang="ko-KR" sz="1600" dirty="0">
                <a:solidFill>
                  <a:prstClr val="black"/>
                </a:solidFill>
                <a:latin typeface="Calibri"/>
              </a:rPr>
              <a:t>.</a:t>
            </a:r>
          </a:p>
          <a:p>
            <a:pPr>
              <a:spcAft>
                <a:spcPts val="0"/>
              </a:spcAft>
            </a:pPr>
            <a:endParaRPr lang="en-US" altLang="ko-KR" sz="1600" dirty="0">
              <a:solidFill>
                <a:prstClr val="black"/>
              </a:solidFill>
              <a:latin typeface="Calibri"/>
            </a:endParaRPr>
          </a:p>
          <a:p>
            <a:pPr>
              <a:spcAft>
                <a:spcPts val="0"/>
              </a:spcAft>
            </a:pPr>
            <a:r>
              <a:rPr lang="en-US" altLang="ko-KR" sz="1600" dirty="0">
                <a:solidFill>
                  <a:prstClr val="black"/>
                </a:solidFill>
                <a:latin typeface="Calibri"/>
              </a:rPr>
              <a:t>ETR</a:t>
            </a:r>
            <a:r>
              <a:rPr lang="ko-KR" altLang="en-US" sz="1600" dirty="0">
                <a:solidFill>
                  <a:prstClr val="black"/>
                </a:solidFill>
                <a:latin typeface="Calibri"/>
              </a:rPr>
              <a:t>은 매우 복잡한 공식으로 계산됨</a:t>
            </a:r>
            <a:r>
              <a:rPr lang="en-US" altLang="ko-KR" sz="1600" dirty="0">
                <a:solidFill>
                  <a:prstClr val="black"/>
                </a:solidFill>
                <a:latin typeface="Calibri"/>
              </a:rPr>
              <a:t>.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245" name="Group 244">
            <a:extLst>
              <a:ext uri="{FF2B5EF4-FFF2-40B4-BE49-F238E27FC236}">
                <a16:creationId xmlns:a16="http://schemas.microsoft.com/office/drawing/2014/main" id="{1ACEC3E3-BD0F-3E8D-335C-005A84A7F3AA}"/>
              </a:ext>
            </a:extLst>
          </p:cNvPr>
          <p:cNvGrpSpPr/>
          <p:nvPr/>
        </p:nvGrpSpPr>
        <p:grpSpPr>
          <a:xfrm>
            <a:off x="429959" y="989877"/>
            <a:ext cx="5591009" cy="5011790"/>
            <a:chOff x="421250" y="1007294"/>
            <a:chExt cx="5591009" cy="5011790"/>
          </a:xfrm>
        </p:grpSpPr>
        <p:sp>
          <p:nvSpPr>
            <p:cNvPr id="246" name="Rectangle 245">
              <a:extLst>
                <a:ext uri="{FF2B5EF4-FFF2-40B4-BE49-F238E27FC236}">
                  <a16:creationId xmlns:a16="http://schemas.microsoft.com/office/drawing/2014/main" id="{9FEDE9A1-7D45-C3C4-DB7C-6EDCD64A2BDF}"/>
                </a:ext>
              </a:extLst>
            </p:cNvPr>
            <p:cNvSpPr/>
            <p:nvPr/>
          </p:nvSpPr>
          <p:spPr>
            <a:xfrm rot="18323406">
              <a:off x="1872594" y="1148885"/>
              <a:ext cx="3195188" cy="2912006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/>
          </p:spPr>
          <p:txBody>
            <a:bodyPr wrap="none" lIns="91440" tIns="45720" rIns="91440" bIns="45720">
              <a:prstTxWarp prst="textArchDown">
                <a:avLst>
                  <a:gd name="adj" fmla="val 645957"/>
                </a:avLst>
              </a:prstTxWarp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400" b="0" i="0" u="none" strike="noStrike" kern="0" cap="none" spc="0" normalizeH="0" baseline="0" noProof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Calibri"/>
                </a:rPr>
                <a:t>Minimum Tax                                                                   </a:t>
              </a:r>
            </a:p>
          </p:txBody>
        </p:sp>
        <p:grpSp>
          <p:nvGrpSpPr>
            <p:cNvPr id="247" name="Group 246">
              <a:extLst>
                <a:ext uri="{FF2B5EF4-FFF2-40B4-BE49-F238E27FC236}">
                  <a16:creationId xmlns:a16="http://schemas.microsoft.com/office/drawing/2014/main" id="{52ACBDDE-2D8B-51A9-D2DB-AB39166787E5}"/>
                </a:ext>
              </a:extLst>
            </p:cNvPr>
            <p:cNvGrpSpPr/>
            <p:nvPr/>
          </p:nvGrpSpPr>
          <p:grpSpPr>
            <a:xfrm>
              <a:off x="421250" y="1193362"/>
              <a:ext cx="5591009" cy="4825722"/>
              <a:chOff x="421250" y="1193362"/>
              <a:chExt cx="5591009" cy="4825722"/>
            </a:xfrm>
          </p:grpSpPr>
          <p:grpSp>
            <p:nvGrpSpPr>
              <p:cNvPr id="248" name="object 112">
                <a:extLst>
                  <a:ext uri="{FF2B5EF4-FFF2-40B4-BE49-F238E27FC236}">
                    <a16:creationId xmlns:a16="http://schemas.microsoft.com/office/drawing/2014/main" id="{6925E341-B5B6-5354-7DE0-9295A2AA97C1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4166967" y="1682798"/>
                <a:ext cx="1650390" cy="1465072"/>
                <a:chOff x="12923722" y="1501326"/>
                <a:chExt cx="2578735" cy="2289175"/>
              </a:xfrm>
            </p:grpSpPr>
            <p:sp>
              <p:nvSpPr>
                <p:cNvPr id="444" name="object 113">
                  <a:extLst>
                    <a:ext uri="{FF2B5EF4-FFF2-40B4-BE49-F238E27FC236}">
                      <a16:creationId xmlns:a16="http://schemas.microsoft.com/office/drawing/2014/main" id="{18E71FD5-72E8-BE37-2E2C-8D0C44A571F7}"/>
                    </a:ext>
                  </a:extLst>
                </p:cNvPr>
                <p:cNvSpPr/>
                <p:nvPr/>
              </p:nvSpPr>
              <p:spPr>
                <a:xfrm>
                  <a:off x="13720074" y="1603291"/>
                  <a:ext cx="972185" cy="21596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72184" h="2159635">
                      <a:moveTo>
                        <a:pt x="971719" y="0"/>
                      </a:moveTo>
                      <a:lnTo>
                        <a:pt x="0" y="0"/>
                      </a:lnTo>
                      <a:lnTo>
                        <a:pt x="0" y="2159023"/>
                      </a:lnTo>
                      <a:lnTo>
                        <a:pt x="971719" y="2159023"/>
                      </a:lnTo>
                      <a:lnTo>
                        <a:pt x="971719" y="0"/>
                      </a:lnTo>
                      <a:close/>
                    </a:path>
                  </a:pathLst>
                </a:custGeom>
                <a:solidFill>
                  <a:srgbClr val="85BB24"/>
                </a:solidFill>
              </p:spPr>
              <p:txBody>
                <a:bodyPr wrap="square" lIns="0" tIns="0" rIns="0" bIns="0" rtlCol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445" name="object 114">
                  <a:extLst>
                    <a:ext uri="{FF2B5EF4-FFF2-40B4-BE49-F238E27FC236}">
                      <a16:creationId xmlns:a16="http://schemas.microsoft.com/office/drawing/2014/main" id="{AB1AF542-8F00-9F69-1ACE-A2E517993F6D}"/>
                    </a:ext>
                  </a:extLst>
                </p:cNvPr>
                <p:cNvSpPr/>
                <p:nvPr/>
              </p:nvSpPr>
              <p:spPr>
                <a:xfrm>
                  <a:off x="13005499" y="1501336"/>
                  <a:ext cx="2400935" cy="22612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00934" h="2261235">
                      <a:moveTo>
                        <a:pt x="714565" y="1290485"/>
                      </a:moveTo>
                      <a:lnTo>
                        <a:pt x="0" y="1290485"/>
                      </a:lnTo>
                      <a:lnTo>
                        <a:pt x="0" y="2260981"/>
                      </a:lnTo>
                      <a:lnTo>
                        <a:pt x="714565" y="2260981"/>
                      </a:lnTo>
                      <a:lnTo>
                        <a:pt x="714565" y="1290485"/>
                      </a:lnTo>
                      <a:close/>
                    </a:path>
                    <a:path w="2400934" h="2261235">
                      <a:moveTo>
                        <a:pt x="1733715" y="0"/>
                      </a:moveTo>
                      <a:lnTo>
                        <a:pt x="667156" y="0"/>
                      </a:lnTo>
                      <a:lnTo>
                        <a:pt x="667156" y="101968"/>
                      </a:lnTo>
                      <a:lnTo>
                        <a:pt x="1733715" y="101968"/>
                      </a:lnTo>
                      <a:lnTo>
                        <a:pt x="1733715" y="0"/>
                      </a:lnTo>
                      <a:close/>
                    </a:path>
                    <a:path w="2400934" h="2261235">
                      <a:moveTo>
                        <a:pt x="2400858" y="1290485"/>
                      </a:moveTo>
                      <a:lnTo>
                        <a:pt x="1686293" y="1290485"/>
                      </a:lnTo>
                      <a:lnTo>
                        <a:pt x="1686293" y="2260981"/>
                      </a:lnTo>
                      <a:lnTo>
                        <a:pt x="2400858" y="2260981"/>
                      </a:lnTo>
                      <a:lnTo>
                        <a:pt x="2400858" y="1290485"/>
                      </a:lnTo>
                      <a:close/>
                    </a:path>
                  </a:pathLst>
                </a:custGeom>
                <a:solidFill>
                  <a:srgbClr val="D1D1D1"/>
                </a:solidFill>
              </p:spPr>
              <p:txBody>
                <a:bodyPr wrap="square" lIns="0" tIns="0" rIns="0" bIns="0" rtlCol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446" name="object 115">
                  <a:extLst>
                    <a:ext uri="{FF2B5EF4-FFF2-40B4-BE49-F238E27FC236}">
                      <a16:creationId xmlns:a16="http://schemas.microsoft.com/office/drawing/2014/main" id="{AB012AD9-0C68-D28D-E464-24643B998C90}"/>
                    </a:ext>
                  </a:extLst>
                </p:cNvPr>
                <p:cNvSpPr/>
                <p:nvPr/>
              </p:nvSpPr>
              <p:spPr>
                <a:xfrm>
                  <a:off x="14958670" y="3428256"/>
                  <a:ext cx="400685" cy="1828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684" h="182879">
                      <a:moveTo>
                        <a:pt x="71107" y="12"/>
                      </a:moveTo>
                      <a:lnTo>
                        <a:pt x="0" y="12"/>
                      </a:lnTo>
                      <a:lnTo>
                        <a:pt x="0" y="182867"/>
                      </a:lnTo>
                      <a:lnTo>
                        <a:pt x="71107" y="182867"/>
                      </a:lnTo>
                      <a:lnTo>
                        <a:pt x="71107" y="12"/>
                      </a:lnTo>
                      <a:close/>
                    </a:path>
                    <a:path w="400684" h="182879">
                      <a:moveTo>
                        <a:pt x="180835" y="0"/>
                      </a:moveTo>
                      <a:lnTo>
                        <a:pt x="109740" y="0"/>
                      </a:lnTo>
                      <a:lnTo>
                        <a:pt x="109740" y="182867"/>
                      </a:lnTo>
                      <a:lnTo>
                        <a:pt x="180835" y="182867"/>
                      </a:lnTo>
                      <a:lnTo>
                        <a:pt x="180835" y="0"/>
                      </a:lnTo>
                      <a:close/>
                    </a:path>
                    <a:path w="400684" h="182879">
                      <a:moveTo>
                        <a:pt x="290576" y="12"/>
                      </a:moveTo>
                      <a:lnTo>
                        <a:pt x="219468" y="12"/>
                      </a:lnTo>
                      <a:lnTo>
                        <a:pt x="219468" y="182867"/>
                      </a:lnTo>
                      <a:lnTo>
                        <a:pt x="290576" y="182867"/>
                      </a:lnTo>
                      <a:lnTo>
                        <a:pt x="290576" y="12"/>
                      </a:lnTo>
                      <a:close/>
                    </a:path>
                    <a:path w="400684" h="182879">
                      <a:moveTo>
                        <a:pt x="400278" y="12"/>
                      </a:moveTo>
                      <a:lnTo>
                        <a:pt x="329196" y="12"/>
                      </a:lnTo>
                      <a:lnTo>
                        <a:pt x="329196" y="182867"/>
                      </a:lnTo>
                      <a:lnTo>
                        <a:pt x="400278" y="182867"/>
                      </a:lnTo>
                      <a:lnTo>
                        <a:pt x="400278" y="1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</p:spPr>
              <p:txBody>
                <a:bodyPr wrap="square" lIns="0" tIns="0" rIns="0" bIns="0" rtlCol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447" name="object 116">
                  <a:extLst>
                    <a:ext uri="{FF2B5EF4-FFF2-40B4-BE49-F238E27FC236}">
                      <a16:creationId xmlns:a16="http://schemas.microsoft.com/office/drawing/2014/main" id="{9F40A6D0-AD28-304E-666E-69CE1306F73F}"/>
                    </a:ext>
                  </a:extLst>
                </p:cNvPr>
                <p:cNvSpPr/>
                <p:nvPr/>
              </p:nvSpPr>
              <p:spPr>
                <a:xfrm>
                  <a:off x="13078956" y="2682804"/>
                  <a:ext cx="2254250" cy="1092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54250" h="109219">
                      <a:moveTo>
                        <a:pt x="138645" y="0"/>
                      </a:moveTo>
                      <a:lnTo>
                        <a:pt x="0" y="0"/>
                      </a:lnTo>
                      <a:lnTo>
                        <a:pt x="0" y="109016"/>
                      </a:lnTo>
                      <a:lnTo>
                        <a:pt x="138645" y="109016"/>
                      </a:lnTo>
                      <a:lnTo>
                        <a:pt x="138645" y="0"/>
                      </a:lnTo>
                      <a:close/>
                    </a:path>
                    <a:path w="2254250" h="109219">
                      <a:moveTo>
                        <a:pt x="353136" y="0"/>
                      </a:moveTo>
                      <a:lnTo>
                        <a:pt x="214477" y="0"/>
                      </a:lnTo>
                      <a:lnTo>
                        <a:pt x="214477" y="109016"/>
                      </a:lnTo>
                      <a:lnTo>
                        <a:pt x="353136" y="109016"/>
                      </a:lnTo>
                      <a:lnTo>
                        <a:pt x="353136" y="0"/>
                      </a:lnTo>
                      <a:close/>
                    </a:path>
                    <a:path w="2254250" h="109219">
                      <a:moveTo>
                        <a:pt x="567626" y="0"/>
                      </a:moveTo>
                      <a:lnTo>
                        <a:pt x="428967" y="0"/>
                      </a:lnTo>
                      <a:lnTo>
                        <a:pt x="428967" y="109016"/>
                      </a:lnTo>
                      <a:lnTo>
                        <a:pt x="567626" y="109016"/>
                      </a:lnTo>
                      <a:lnTo>
                        <a:pt x="567626" y="0"/>
                      </a:lnTo>
                      <a:close/>
                    </a:path>
                    <a:path w="2254250" h="109219">
                      <a:moveTo>
                        <a:pt x="1824977" y="0"/>
                      </a:moveTo>
                      <a:lnTo>
                        <a:pt x="1686331" y="0"/>
                      </a:lnTo>
                      <a:lnTo>
                        <a:pt x="1686331" y="109016"/>
                      </a:lnTo>
                      <a:lnTo>
                        <a:pt x="1824977" y="109016"/>
                      </a:lnTo>
                      <a:lnTo>
                        <a:pt x="1824977" y="0"/>
                      </a:lnTo>
                      <a:close/>
                    </a:path>
                    <a:path w="2254250" h="109219">
                      <a:moveTo>
                        <a:pt x="2039467" y="0"/>
                      </a:moveTo>
                      <a:lnTo>
                        <a:pt x="1900821" y="0"/>
                      </a:lnTo>
                      <a:lnTo>
                        <a:pt x="1900821" y="109016"/>
                      </a:lnTo>
                      <a:lnTo>
                        <a:pt x="2039467" y="109016"/>
                      </a:lnTo>
                      <a:lnTo>
                        <a:pt x="2039467" y="0"/>
                      </a:lnTo>
                      <a:close/>
                    </a:path>
                    <a:path w="2254250" h="109219">
                      <a:moveTo>
                        <a:pt x="2253958" y="0"/>
                      </a:moveTo>
                      <a:lnTo>
                        <a:pt x="2115312" y="0"/>
                      </a:lnTo>
                      <a:lnTo>
                        <a:pt x="2115312" y="109016"/>
                      </a:lnTo>
                      <a:lnTo>
                        <a:pt x="2253958" y="109016"/>
                      </a:lnTo>
                      <a:lnTo>
                        <a:pt x="2253958" y="0"/>
                      </a:lnTo>
                      <a:close/>
                    </a:path>
                  </a:pathLst>
                </a:custGeom>
                <a:solidFill>
                  <a:srgbClr val="D1D1D1"/>
                </a:solidFill>
              </p:spPr>
              <p:txBody>
                <a:bodyPr wrap="square" lIns="0" tIns="0" rIns="0" bIns="0" rtlCol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448" name="object 117">
                  <a:extLst>
                    <a:ext uri="{FF2B5EF4-FFF2-40B4-BE49-F238E27FC236}">
                      <a16:creationId xmlns:a16="http://schemas.microsoft.com/office/drawing/2014/main" id="{DA29D315-D5A4-B4C2-B70F-25FCE95318D0}"/>
                    </a:ext>
                  </a:extLst>
                </p:cNvPr>
                <p:cNvSpPr/>
                <p:nvPr/>
              </p:nvSpPr>
              <p:spPr>
                <a:xfrm>
                  <a:off x="13052895" y="1685334"/>
                  <a:ext cx="1574165" cy="1925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74165" h="1925954">
                      <a:moveTo>
                        <a:pt x="71107" y="1742935"/>
                      </a:moveTo>
                      <a:lnTo>
                        <a:pt x="0" y="1742935"/>
                      </a:lnTo>
                      <a:lnTo>
                        <a:pt x="0" y="1925789"/>
                      </a:lnTo>
                      <a:lnTo>
                        <a:pt x="71107" y="1925789"/>
                      </a:lnTo>
                      <a:lnTo>
                        <a:pt x="71107" y="1742935"/>
                      </a:lnTo>
                      <a:close/>
                    </a:path>
                    <a:path w="1574165" h="1925954">
                      <a:moveTo>
                        <a:pt x="180822" y="1742922"/>
                      </a:moveTo>
                      <a:lnTo>
                        <a:pt x="109715" y="1742922"/>
                      </a:lnTo>
                      <a:lnTo>
                        <a:pt x="109715" y="1925789"/>
                      </a:lnTo>
                      <a:lnTo>
                        <a:pt x="180822" y="1925789"/>
                      </a:lnTo>
                      <a:lnTo>
                        <a:pt x="180822" y="1742922"/>
                      </a:lnTo>
                      <a:close/>
                    </a:path>
                    <a:path w="1574165" h="1925954">
                      <a:moveTo>
                        <a:pt x="290550" y="1742935"/>
                      </a:moveTo>
                      <a:lnTo>
                        <a:pt x="219443" y="1742935"/>
                      </a:lnTo>
                      <a:lnTo>
                        <a:pt x="219443" y="1925789"/>
                      </a:lnTo>
                      <a:lnTo>
                        <a:pt x="290550" y="1925789"/>
                      </a:lnTo>
                      <a:lnTo>
                        <a:pt x="290550" y="1742935"/>
                      </a:lnTo>
                      <a:close/>
                    </a:path>
                    <a:path w="1574165" h="1925954">
                      <a:moveTo>
                        <a:pt x="400278" y="1742935"/>
                      </a:moveTo>
                      <a:lnTo>
                        <a:pt x="329171" y="1742935"/>
                      </a:lnTo>
                      <a:lnTo>
                        <a:pt x="329171" y="1925789"/>
                      </a:lnTo>
                      <a:lnTo>
                        <a:pt x="400278" y="1925789"/>
                      </a:lnTo>
                      <a:lnTo>
                        <a:pt x="400278" y="1742935"/>
                      </a:lnTo>
                      <a:close/>
                    </a:path>
                    <a:path w="1574165" h="1925954">
                      <a:moveTo>
                        <a:pt x="801065" y="268554"/>
                      </a:moveTo>
                      <a:lnTo>
                        <a:pt x="729970" y="268554"/>
                      </a:lnTo>
                      <a:lnTo>
                        <a:pt x="729970" y="451396"/>
                      </a:lnTo>
                      <a:lnTo>
                        <a:pt x="801065" y="451396"/>
                      </a:lnTo>
                      <a:lnTo>
                        <a:pt x="801065" y="268554"/>
                      </a:lnTo>
                      <a:close/>
                    </a:path>
                    <a:path w="1574165" h="1925954">
                      <a:moveTo>
                        <a:pt x="801065" y="12"/>
                      </a:moveTo>
                      <a:lnTo>
                        <a:pt x="729970" y="12"/>
                      </a:lnTo>
                      <a:lnTo>
                        <a:pt x="729970" y="182867"/>
                      </a:lnTo>
                      <a:lnTo>
                        <a:pt x="801065" y="182867"/>
                      </a:lnTo>
                      <a:lnTo>
                        <a:pt x="801065" y="12"/>
                      </a:lnTo>
                      <a:close/>
                    </a:path>
                    <a:path w="1574165" h="1925954">
                      <a:moveTo>
                        <a:pt x="801090" y="1342771"/>
                      </a:moveTo>
                      <a:lnTo>
                        <a:pt x="729983" y="1342771"/>
                      </a:lnTo>
                      <a:lnTo>
                        <a:pt x="729983" y="1525612"/>
                      </a:lnTo>
                      <a:lnTo>
                        <a:pt x="801090" y="1525612"/>
                      </a:lnTo>
                      <a:lnTo>
                        <a:pt x="801090" y="1342771"/>
                      </a:lnTo>
                      <a:close/>
                    </a:path>
                    <a:path w="1574165" h="1925954">
                      <a:moveTo>
                        <a:pt x="801090" y="1074216"/>
                      </a:moveTo>
                      <a:lnTo>
                        <a:pt x="729983" y="1074216"/>
                      </a:lnTo>
                      <a:lnTo>
                        <a:pt x="729983" y="1257071"/>
                      </a:lnTo>
                      <a:lnTo>
                        <a:pt x="801090" y="1257071"/>
                      </a:lnTo>
                      <a:lnTo>
                        <a:pt x="801090" y="1074216"/>
                      </a:lnTo>
                      <a:close/>
                    </a:path>
                    <a:path w="1574165" h="1925954">
                      <a:moveTo>
                        <a:pt x="801090" y="805649"/>
                      </a:moveTo>
                      <a:lnTo>
                        <a:pt x="729983" y="805649"/>
                      </a:lnTo>
                      <a:lnTo>
                        <a:pt x="729983" y="988517"/>
                      </a:lnTo>
                      <a:lnTo>
                        <a:pt x="801090" y="988517"/>
                      </a:lnTo>
                      <a:lnTo>
                        <a:pt x="801090" y="805649"/>
                      </a:lnTo>
                      <a:close/>
                    </a:path>
                    <a:path w="1574165" h="1925954">
                      <a:moveTo>
                        <a:pt x="801090" y="537108"/>
                      </a:moveTo>
                      <a:lnTo>
                        <a:pt x="729983" y="537108"/>
                      </a:lnTo>
                      <a:lnTo>
                        <a:pt x="729983" y="719963"/>
                      </a:lnTo>
                      <a:lnTo>
                        <a:pt x="801090" y="719963"/>
                      </a:lnTo>
                      <a:lnTo>
                        <a:pt x="801090" y="537108"/>
                      </a:lnTo>
                      <a:close/>
                    </a:path>
                    <a:path w="1574165" h="1925954">
                      <a:moveTo>
                        <a:pt x="929830" y="268554"/>
                      </a:moveTo>
                      <a:lnTo>
                        <a:pt x="858723" y="268554"/>
                      </a:lnTo>
                      <a:lnTo>
                        <a:pt x="858723" y="451396"/>
                      </a:lnTo>
                      <a:lnTo>
                        <a:pt x="929830" y="451396"/>
                      </a:lnTo>
                      <a:lnTo>
                        <a:pt x="929830" y="268554"/>
                      </a:lnTo>
                      <a:close/>
                    </a:path>
                    <a:path w="1574165" h="1925954">
                      <a:moveTo>
                        <a:pt x="929855" y="1342771"/>
                      </a:moveTo>
                      <a:lnTo>
                        <a:pt x="858761" y="1342771"/>
                      </a:lnTo>
                      <a:lnTo>
                        <a:pt x="858761" y="1525612"/>
                      </a:lnTo>
                      <a:lnTo>
                        <a:pt x="929855" y="1525612"/>
                      </a:lnTo>
                      <a:lnTo>
                        <a:pt x="929855" y="1342771"/>
                      </a:lnTo>
                      <a:close/>
                    </a:path>
                    <a:path w="1574165" h="1925954">
                      <a:moveTo>
                        <a:pt x="929855" y="1074216"/>
                      </a:moveTo>
                      <a:lnTo>
                        <a:pt x="858761" y="1074216"/>
                      </a:lnTo>
                      <a:lnTo>
                        <a:pt x="858761" y="1257071"/>
                      </a:lnTo>
                      <a:lnTo>
                        <a:pt x="929855" y="1257071"/>
                      </a:lnTo>
                      <a:lnTo>
                        <a:pt x="929855" y="1074216"/>
                      </a:lnTo>
                      <a:close/>
                    </a:path>
                    <a:path w="1574165" h="1925954">
                      <a:moveTo>
                        <a:pt x="929855" y="805649"/>
                      </a:moveTo>
                      <a:lnTo>
                        <a:pt x="858761" y="805649"/>
                      </a:lnTo>
                      <a:lnTo>
                        <a:pt x="858761" y="988517"/>
                      </a:lnTo>
                      <a:lnTo>
                        <a:pt x="929855" y="988517"/>
                      </a:lnTo>
                      <a:lnTo>
                        <a:pt x="929855" y="805649"/>
                      </a:lnTo>
                      <a:close/>
                    </a:path>
                    <a:path w="1574165" h="1925954">
                      <a:moveTo>
                        <a:pt x="929855" y="537108"/>
                      </a:moveTo>
                      <a:lnTo>
                        <a:pt x="858761" y="537108"/>
                      </a:lnTo>
                      <a:lnTo>
                        <a:pt x="858761" y="719963"/>
                      </a:lnTo>
                      <a:lnTo>
                        <a:pt x="929855" y="719963"/>
                      </a:lnTo>
                      <a:lnTo>
                        <a:pt x="929855" y="537108"/>
                      </a:lnTo>
                      <a:close/>
                    </a:path>
                    <a:path w="1574165" h="1925954">
                      <a:moveTo>
                        <a:pt x="929855" y="12"/>
                      </a:moveTo>
                      <a:lnTo>
                        <a:pt x="858761" y="12"/>
                      </a:lnTo>
                      <a:lnTo>
                        <a:pt x="858761" y="182867"/>
                      </a:lnTo>
                      <a:lnTo>
                        <a:pt x="929855" y="182867"/>
                      </a:lnTo>
                      <a:lnTo>
                        <a:pt x="929855" y="12"/>
                      </a:lnTo>
                      <a:close/>
                    </a:path>
                    <a:path w="1574165" h="1925954">
                      <a:moveTo>
                        <a:pt x="1058633" y="1342745"/>
                      </a:moveTo>
                      <a:lnTo>
                        <a:pt x="987539" y="1342745"/>
                      </a:lnTo>
                      <a:lnTo>
                        <a:pt x="987539" y="1525612"/>
                      </a:lnTo>
                      <a:lnTo>
                        <a:pt x="1058633" y="1525612"/>
                      </a:lnTo>
                      <a:lnTo>
                        <a:pt x="1058633" y="1342745"/>
                      </a:lnTo>
                      <a:close/>
                    </a:path>
                    <a:path w="1574165" h="1925954">
                      <a:moveTo>
                        <a:pt x="1058633" y="1074191"/>
                      </a:moveTo>
                      <a:lnTo>
                        <a:pt x="987539" y="1074191"/>
                      </a:lnTo>
                      <a:lnTo>
                        <a:pt x="987539" y="1257071"/>
                      </a:lnTo>
                      <a:lnTo>
                        <a:pt x="1058633" y="1257071"/>
                      </a:lnTo>
                      <a:lnTo>
                        <a:pt x="1058633" y="1074191"/>
                      </a:lnTo>
                      <a:close/>
                    </a:path>
                    <a:path w="1574165" h="1925954">
                      <a:moveTo>
                        <a:pt x="1058633" y="805637"/>
                      </a:moveTo>
                      <a:lnTo>
                        <a:pt x="987539" y="805637"/>
                      </a:lnTo>
                      <a:lnTo>
                        <a:pt x="987539" y="988517"/>
                      </a:lnTo>
                      <a:lnTo>
                        <a:pt x="1058633" y="988517"/>
                      </a:lnTo>
                      <a:lnTo>
                        <a:pt x="1058633" y="805637"/>
                      </a:lnTo>
                      <a:close/>
                    </a:path>
                    <a:path w="1574165" h="1925954">
                      <a:moveTo>
                        <a:pt x="1058633" y="537095"/>
                      </a:moveTo>
                      <a:lnTo>
                        <a:pt x="987539" y="537095"/>
                      </a:lnTo>
                      <a:lnTo>
                        <a:pt x="987539" y="719963"/>
                      </a:lnTo>
                      <a:lnTo>
                        <a:pt x="1058633" y="719963"/>
                      </a:lnTo>
                      <a:lnTo>
                        <a:pt x="1058633" y="537095"/>
                      </a:lnTo>
                      <a:close/>
                    </a:path>
                    <a:path w="1574165" h="1925954">
                      <a:moveTo>
                        <a:pt x="1058633" y="268541"/>
                      </a:moveTo>
                      <a:lnTo>
                        <a:pt x="987513" y="268541"/>
                      </a:lnTo>
                      <a:lnTo>
                        <a:pt x="987513" y="451396"/>
                      </a:lnTo>
                      <a:lnTo>
                        <a:pt x="1058633" y="451396"/>
                      </a:lnTo>
                      <a:lnTo>
                        <a:pt x="1058633" y="268541"/>
                      </a:lnTo>
                      <a:close/>
                    </a:path>
                    <a:path w="1574165" h="1925954">
                      <a:moveTo>
                        <a:pt x="1058633" y="0"/>
                      </a:moveTo>
                      <a:lnTo>
                        <a:pt x="987513" y="0"/>
                      </a:lnTo>
                      <a:lnTo>
                        <a:pt x="987513" y="182867"/>
                      </a:lnTo>
                      <a:lnTo>
                        <a:pt x="1058633" y="182867"/>
                      </a:lnTo>
                      <a:lnTo>
                        <a:pt x="1058633" y="0"/>
                      </a:lnTo>
                      <a:close/>
                    </a:path>
                    <a:path w="1574165" h="1925954">
                      <a:moveTo>
                        <a:pt x="1187373" y="805637"/>
                      </a:moveTo>
                      <a:lnTo>
                        <a:pt x="1116279" y="805637"/>
                      </a:lnTo>
                      <a:lnTo>
                        <a:pt x="1116279" y="988491"/>
                      </a:lnTo>
                      <a:lnTo>
                        <a:pt x="1187373" y="988491"/>
                      </a:lnTo>
                      <a:lnTo>
                        <a:pt x="1187373" y="805637"/>
                      </a:lnTo>
                      <a:close/>
                    </a:path>
                    <a:path w="1574165" h="1925954">
                      <a:moveTo>
                        <a:pt x="1187373" y="268541"/>
                      </a:moveTo>
                      <a:lnTo>
                        <a:pt x="1116279" y="268541"/>
                      </a:lnTo>
                      <a:lnTo>
                        <a:pt x="1116279" y="451396"/>
                      </a:lnTo>
                      <a:lnTo>
                        <a:pt x="1187373" y="451396"/>
                      </a:lnTo>
                      <a:lnTo>
                        <a:pt x="1187373" y="268541"/>
                      </a:lnTo>
                      <a:close/>
                    </a:path>
                    <a:path w="1574165" h="1925954">
                      <a:moveTo>
                        <a:pt x="1187373" y="0"/>
                      </a:moveTo>
                      <a:lnTo>
                        <a:pt x="1116279" y="0"/>
                      </a:lnTo>
                      <a:lnTo>
                        <a:pt x="1116279" y="182841"/>
                      </a:lnTo>
                      <a:lnTo>
                        <a:pt x="1187373" y="182841"/>
                      </a:lnTo>
                      <a:lnTo>
                        <a:pt x="1187373" y="0"/>
                      </a:lnTo>
                      <a:close/>
                    </a:path>
                    <a:path w="1574165" h="1925954">
                      <a:moveTo>
                        <a:pt x="1187424" y="1342745"/>
                      </a:moveTo>
                      <a:lnTo>
                        <a:pt x="1116317" y="1342745"/>
                      </a:lnTo>
                      <a:lnTo>
                        <a:pt x="1116317" y="1525600"/>
                      </a:lnTo>
                      <a:lnTo>
                        <a:pt x="1187424" y="1525600"/>
                      </a:lnTo>
                      <a:lnTo>
                        <a:pt x="1187424" y="1342745"/>
                      </a:lnTo>
                      <a:close/>
                    </a:path>
                    <a:path w="1574165" h="1925954">
                      <a:moveTo>
                        <a:pt x="1187424" y="1074191"/>
                      </a:moveTo>
                      <a:lnTo>
                        <a:pt x="1116317" y="1074191"/>
                      </a:lnTo>
                      <a:lnTo>
                        <a:pt x="1116317" y="1257058"/>
                      </a:lnTo>
                      <a:lnTo>
                        <a:pt x="1187424" y="1257058"/>
                      </a:lnTo>
                      <a:lnTo>
                        <a:pt x="1187424" y="1074191"/>
                      </a:lnTo>
                      <a:close/>
                    </a:path>
                    <a:path w="1574165" h="1925954">
                      <a:moveTo>
                        <a:pt x="1187424" y="537095"/>
                      </a:moveTo>
                      <a:lnTo>
                        <a:pt x="1116317" y="537095"/>
                      </a:lnTo>
                      <a:lnTo>
                        <a:pt x="1116317" y="719950"/>
                      </a:lnTo>
                      <a:lnTo>
                        <a:pt x="1187424" y="719950"/>
                      </a:lnTo>
                      <a:lnTo>
                        <a:pt x="1187424" y="537095"/>
                      </a:lnTo>
                      <a:close/>
                    </a:path>
                    <a:path w="1574165" h="1925954">
                      <a:moveTo>
                        <a:pt x="1316177" y="1342745"/>
                      </a:moveTo>
                      <a:lnTo>
                        <a:pt x="1245069" y="1342745"/>
                      </a:lnTo>
                      <a:lnTo>
                        <a:pt x="1245069" y="1525612"/>
                      </a:lnTo>
                      <a:lnTo>
                        <a:pt x="1316177" y="1525612"/>
                      </a:lnTo>
                      <a:lnTo>
                        <a:pt x="1316177" y="1342745"/>
                      </a:lnTo>
                      <a:close/>
                    </a:path>
                    <a:path w="1574165" h="1925954">
                      <a:moveTo>
                        <a:pt x="1316177" y="1074191"/>
                      </a:moveTo>
                      <a:lnTo>
                        <a:pt x="1245069" y="1074191"/>
                      </a:lnTo>
                      <a:lnTo>
                        <a:pt x="1245069" y="1257071"/>
                      </a:lnTo>
                      <a:lnTo>
                        <a:pt x="1316177" y="1257071"/>
                      </a:lnTo>
                      <a:lnTo>
                        <a:pt x="1316177" y="1074191"/>
                      </a:lnTo>
                      <a:close/>
                    </a:path>
                    <a:path w="1574165" h="1925954">
                      <a:moveTo>
                        <a:pt x="1316177" y="805637"/>
                      </a:moveTo>
                      <a:lnTo>
                        <a:pt x="1245069" y="805637"/>
                      </a:lnTo>
                      <a:lnTo>
                        <a:pt x="1245069" y="988517"/>
                      </a:lnTo>
                      <a:lnTo>
                        <a:pt x="1316177" y="988517"/>
                      </a:lnTo>
                      <a:lnTo>
                        <a:pt x="1316177" y="805637"/>
                      </a:lnTo>
                      <a:close/>
                    </a:path>
                    <a:path w="1574165" h="1925954">
                      <a:moveTo>
                        <a:pt x="1316177" y="537095"/>
                      </a:moveTo>
                      <a:lnTo>
                        <a:pt x="1245069" y="537095"/>
                      </a:lnTo>
                      <a:lnTo>
                        <a:pt x="1245069" y="719963"/>
                      </a:lnTo>
                      <a:lnTo>
                        <a:pt x="1316177" y="719963"/>
                      </a:lnTo>
                      <a:lnTo>
                        <a:pt x="1316177" y="537095"/>
                      </a:lnTo>
                      <a:close/>
                    </a:path>
                    <a:path w="1574165" h="1925954">
                      <a:moveTo>
                        <a:pt x="1316177" y="268541"/>
                      </a:moveTo>
                      <a:lnTo>
                        <a:pt x="1245069" y="268541"/>
                      </a:lnTo>
                      <a:lnTo>
                        <a:pt x="1245069" y="451396"/>
                      </a:lnTo>
                      <a:lnTo>
                        <a:pt x="1316177" y="451396"/>
                      </a:lnTo>
                      <a:lnTo>
                        <a:pt x="1316177" y="268541"/>
                      </a:lnTo>
                      <a:close/>
                    </a:path>
                    <a:path w="1574165" h="1925954">
                      <a:moveTo>
                        <a:pt x="1316177" y="0"/>
                      </a:moveTo>
                      <a:lnTo>
                        <a:pt x="1245069" y="0"/>
                      </a:lnTo>
                      <a:lnTo>
                        <a:pt x="1245069" y="182867"/>
                      </a:lnTo>
                      <a:lnTo>
                        <a:pt x="1316177" y="182867"/>
                      </a:lnTo>
                      <a:lnTo>
                        <a:pt x="1316177" y="0"/>
                      </a:lnTo>
                      <a:close/>
                    </a:path>
                    <a:path w="1574165" h="1925954">
                      <a:moveTo>
                        <a:pt x="1444955" y="1342771"/>
                      </a:moveTo>
                      <a:lnTo>
                        <a:pt x="1373847" y="1342771"/>
                      </a:lnTo>
                      <a:lnTo>
                        <a:pt x="1373847" y="1525625"/>
                      </a:lnTo>
                      <a:lnTo>
                        <a:pt x="1444955" y="1525625"/>
                      </a:lnTo>
                      <a:lnTo>
                        <a:pt x="1444955" y="1342771"/>
                      </a:lnTo>
                      <a:close/>
                    </a:path>
                    <a:path w="1574165" h="1925954">
                      <a:moveTo>
                        <a:pt x="1444955" y="1074216"/>
                      </a:moveTo>
                      <a:lnTo>
                        <a:pt x="1373847" y="1074216"/>
                      </a:lnTo>
                      <a:lnTo>
                        <a:pt x="1373847" y="1257084"/>
                      </a:lnTo>
                      <a:lnTo>
                        <a:pt x="1444955" y="1257084"/>
                      </a:lnTo>
                      <a:lnTo>
                        <a:pt x="1444955" y="1074216"/>
                      </a:lnTo>
                      <a:close/>
                    </a:path>
                    <a:path w="1574165" h="1925954">
                      <a:moveTo>
                        <a:pt x="1444955" y="805649"/>
                      </a:moveTo>
                      <a:lnTo>
                        <a:pt x="1373847" y="805649"/>
                      </a:lnTo>
                      <a:lnTo>
                        <a:pt x="1373847" y="988517"/>
                      </a:lnTo>
                      <a:lnTo>
                        <a:pt x="1444955" y="988517"/>
                      </a:lnTo>
                      <a:lnTo>
                        <a:pt x="1444955" y="805649"/>
                      </a:lnTo>
                      <a:close/>
                    </a:path>
                    <a:path w="1574165" h="1925954">
                      <a:moveTo>
                        <a:pt x="1444955" y="537108"/>
                      </a:moveTo>
                      <a:lnTo>
                        <a:pt x="1373835" y="537108"/>
                      </a:lnTo>
                      <a:lnTo>
                        <a:pt x="1373835" y="719975"/>
                      </a:lnTo>
                      <a:lnTo>
                        <a:pt x="1444955" y="719975"/>
                      </a:lnTo>
                      <a:lnTo>
                        <a:pt x="1444955" y="537108"/>
                      </a:lnTo>
                      <a:close/>
                    </a:path>
                    <a:path w="1574165" h="1925954">
                      <a:moveTo>
                        <a:pt x="1444955" y="268554"/>
                      </a:moveTo>
                      <a:lnTo>
                        <a:pt x="1373835" y="268554"/>
                      </a:lnTo>
                      <a:lnTo>
                        <a:pt x="1373835" y="451408"/>
                      </a:lnTo>
                      <a:lnTo>
                        <a:pt x="1444955" y="451408"/>
                      </a:lnTo>
                      <a:lnTo>
                        <a:pt x="1444955" y="268554"/>
                      </a:lnTo>
                      <a:close/>
                    </a:path>
                    <a:path w="1574165" h="1925954">
                      <a:moveTo>
                        <a:pt x="1444955" y="12"/>
                      </a:moveTo>
                      <a:lnTo>
                        <a:pt x="1373835" y="12"/>
                      </a:lnTo>
                      <a:lnTo>
                        <a:pt x="1373835" y="182880"/>
                      </a:lnTo>
                      <a:lnTo>
                        <a:pt x="1444955" y="182880"/>
                      </a:lnTo>
                      <a:lnTo>
                        <a:pt x="1444955" y="12"/>
                      </a:lnTo>
                      <a:close/>
                    </a:path>
                    <a:path w="1574165" h="1925954">
                      <a:moveTo>
                        <a:pt x="1573720" y="1342771"/>
                      </a:moveTo>
                      <a:lnTo>
                        <a:pt x="1502638" y="1342771"/>
                      </a:lnTo>
                      <a:lnTo>
                        <a:pt x="1502638" y="1525612"/>
                      </a:lnTo>
                      <a:lnTo>
                        <a:pt x="1573720" y="1525612"/>
                      </a:lnTo>
                      <a:lnTo>
                        <a:pt x="1573720" y="1342771"/>
                      </a:lnTo>
                      <a:close/>
                    </a:path>
                    <a:path w="1574165" h="1925954">
                      <a:moveTo>
                        <a:pt x="1573720" y="1074216"/>
                      </a:moveTo>
                      <a:lnTo>
                        <a:pt x="1502638" y="1074216"/>
                      </a:lnTo>
                      <a:lnTo>
                        <a:pt x="1502638" y="1257071"/>
                      </a:lnTo>
                      <a:lnTo>
                        <a:pt x="1573720" y="1257071"/>
                      </a:lnTo>
                      <a:lnTo>
                        <a:pt x="1573720" y="1074216"/>
                      </a:lnTo>
                      <a:close/>
                    </a:path>
                    <a:path w="1574165" h="1925954">
                      <a:moveTo>
                        <a:pt x="1573720" y="805649"/>
                      </a:moveTo>
                      <a:lnTo>
                        <a:pt x="1502638" y="805649"/>
                      </a:lnTo>
                      <a:lnTo>
                        <a:pt x="1502638" y="988517"/>
                      </a:lnTo>
                      <a:lnTo>
                        <a:pt x="1573720" y="988517"/>
                      </a:lnTo>
                      <a:lnTo>
                        <a:pt x="1573720" y="805649"/>
                      </a:lnTo>
                      <a:close/>
                    </a:path>
                    <a:path w="1574165" h="1925954">
                      <a:moveTo>
                        <a:pt x="1573720" y="537108"/>
                      </a:moveTo>
                      <a:lnTo>
                        <a:pt x="1502638" y="537108"/>
                      </a:lnTo>
                      <a:lnTo>
                        <a:pt x="1502638" y="719963"/>
                      </a:lnTo>
                      <a:lnTo>
                        <a:pt x="1573720" y="719963"/>
                      </a:lnTo>
                      <a:lnTo>
                        <a:pt x="1573720" y="537108"/>
                      </a:lnTo>
                      <a:close/>
                    </a:path>
                    <a:path w="1574165" h="1925954">
                      <a:moveTo>
                        <a:pt x="1573720" y="268554"/>
                      </a:moveTo>
                      <a:lnTo>
                        <a:pt x="1502638" y="268554"/>
                      </a:lnTo>
                      <a:lnTo>
                        <a:pt x="1502638" y="451396"/>
                      </a:lnTo>
                      <a:lnTo>
                        <a:pt x="1573720" y="451396"/>
                      </a:lnTo>
                      <a:lnTo>
                        <a:pt x="1573720" y="268554"/>
                      </a:lnTo>
                      <a:close/>
                    </a:path>
                    <a:path w="1574165" h="1925954">
                      <a:moveTo>
                        <a:pt x="1573720" y="12"/>
                      </a:moveTo>
                      <a:lnTo>
                        <a:pt x="1502638" y="12"/>
                      </a:lnTo>
                      <a:lnTo>
                        <a:pt x="1502638" y="182867"/>
                      </a:lnTo>
                      <a:lnTo>
                        <a:pt x="1573720" y="182867"/>
                      </a:lnTo>
                      <a:lnTo>
                        <a:pt x="1573720" y="1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</p:spPr>
              <p:txBody>
                <a:bodyPr wrap="square" lIns="0" tIns="0" rIns="0" bIns="0" rtlCol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449" name="object 118">
                  <a:extLst>
                    <a:ext uri="{FF2B5EF4-FFF2-40B4-BE49-F238E27FC236}">
                      <a16:creationId xmlns:a16="http://schemas.microsoft.com/office/drawing/2014/main" id="{C05E3D88-B712-5124-F03C-19CEDAD0AA65}"/>
                    </a:ext>
                  </a:extLst>
                </p:cNvPr>
                <p:cNvSpPr/>
                <p:nvPr/>
              </p:nvSpPr>
              <p:spPr>
                <a:xfrm>
                  <a:off x="13052870" y="2859830"/>
                  <a:ext cx="2306320" cy="4984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06319" h="498475">
                      <a:moveTo>
                        <a:pt x="619760" y="137896"/>
                      </a:moveTo>
                      <a:lnTo>
                        <a:pt x="0" y="137896"/>
                      </a:lnTo>
                      <a:lnTo>
                        <a:pt x="0" y="222275"/>
                      </a:lnTo>
                      <a:lnTo>
                        <a:pt x="619760" y="222275"/>
                      </a:lnTo>
                      <a:lnTo>
                        <a:pt x="619760" y="137896"/>
                      </a:lnTo>
                      <a:close/>
                    </a:path>
                    <a:path w="2306319" h="498475">
                      <a:moveTo>
                        <a:pt x="619785" y="413715"/>
                      </a:moveTo>
                      <a:lnTo>
                        <a:pt x="25" y="413715"/>
                      </a:lnTo>
                      <a:lnTo>
                        <a:pt x="25" y="498106"/>
                      </a:lnTo>
                      <a:lnTo>
                        <a:pt x="619785" y="498106"/>
                      </a:lnTo>
                      <a:lnTo>
                        <a:pt x="619785" y="413715"/>
                      </a:lnTo>
                      <a:close/>
                    </a:path>
                    <a:path w="2306319" h="498475">
                      <a:moveTo>
                        <a:pt x="619785" y="275805"/>
                      </a:moveTo>
                      <a:lnTo>
                        <a:pt x="25" y="275805"/>
                      </a:lnTo>
                      <a:lnTo>
                        <a:pt x="25" y="360197"/>
                      </a:lnTo>
                      <a:lnTo>
                        <a:pt x="619785" y="360197"/>
                      </a:lnTo>
                      <a:lnTo>
                        <a:pt x="619785" y="275805"/>
                      </a:lnTo>
                      <a:close/>
                    </a:path>
                    <a:path w="2306319" h="498475">
                      <a:moveTo>
                        <a:pt x="619785" y="0"/>
                      </a:moveTo>
                      <a:lnTo>
                        <a:pt x="25" y="0"/>
                      </a:lnTo>
                      <a:lnTo>
                        <a:pt x="25" y="84404"/>
                      </a:lnTo>
                      <a:lnTo>
                        <a:pt x="619785" y="84404"/>
                      </a:lnTo>
                      <a:lnTo>
                        <a:pt x="619785" y="0"/>
                      </a:lnTo>
                      <a:close/>
                    </a:path>
                    <a:path w="2306319" h="498475">
                      <a:moveTo>
                        <a:pt x="2306078" y="137896"/>
                      </a:moveTo>
                      <a:lnTo>
                        <a:pt x="1686344" y="137896"/>
                      </a:lnTo>
                      <a:lnTo>
                        <a:pt x="1686344" y="222275"/>
                      </a:lnTo>
                      <a:lnTo>
                        <a:pt x="2306078" y="222275"/>
                      </a:lnTo>
                      <a:lnTo>
                        <a:pt x="2306078" y="137896"/>
                      </a:lnTo>
                      <a:close/>
                    </a:path>
                    <a:path w="2306319" h="498475">
                      <a:moveTo>
                        <a:pt x="2306116" y="413715"/>
                      </a:moveTo>
                      <a:lnTo>
                        <a:pt x="1686356" y="413715"/>
                      </a:lnTo>
                      <a:lnTo>
                        <a:pt x="1686356" y="498106"/>
                      </a:lnTo>
                      <a:lnTo>
                        <a:pt x="2306116" y="498106"/>
                      </a:lnTo>
                      <a:lnTo>
                        <a:pt x="2306116" y="413715"/>
                      </a:lnTo>
                      <a:close/>
                    </a:path>
                    <a:path w="2306319" h="498475">
                      <a:moveTo>
                        <a:pt x="2306116" y="275805"/>
                      </a:moveTo>
                      <a:lnTo>
                        <a:pt x="1686356" y="275805"/>
                      </a:lnTo>
                      <a:lnTo>
                        <a:pt x="1686356" y="360197"/>
                      </a:lnTo>
                      <a:lnTo>
                        <a:pt x="2306116" y="360197"/>
                      </a:lnTo>
                      <a:lnTo>
                        <a:pt x="2306116" y="275805"/>
                      </a:lnTo>
                      <a:close/>
                    </a:path>
                    <a:path w="2306319" h="498475">
                      <a:moveTo>
                        <a:pt x="2306116" y="0"/>
                      </a:moveTo>
                      <a:lnTo>
                        <a:pt x="1686356" y="0"/>
                      </a:lnTo>
                      <a:lnTo>
                        <a:pt x="1686356" y="84404"/>
                      </a:lnTo>
                      <a:lnTo>
                        <a:pt x="2306116" y="84404"/>
                      </a:lnTo>
                      <a:lnTo>
                        <a:pt x="2306116" y="0"/>
                      </a:lnTo>
                      <a:close/>
                    </a:path>
                  </a:pathLst>
                </a:custGeom>
                <a:solidFill>
                  <a:srgbClr val="85BB24"/>
                </a:solidFill>
              </p:spPr>
              <p:txBody>
                <a:bodyPr wrap="square" lIns="0" tIns="0" rIns="0" bIns="0" rtlCol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450" name="object 119">
                  <a:extLst>
                    <a:ext uri="{FF2B5EF4-FFF2-40B4-BE49-F238E27FC236}">
                      <a16:creationId xmlns:a16="http://schemas.microsoft.com/office/drawing/2014/main" id="{92315A68-CEB7-A049-AC61-9A8C0AEC0000}"/>
                    </a:ext>
                  </a:extLst>
                </p:cNvPr>
                <p:cNvSpPr/>
                <p:nvPr/>
              </p:nvSpPr>
              <p:spPr>
                <a:xfrm>
                  <a:off x="13354177" y="3403653"/>
                  <a:ext cx="1703705" cy="358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03705" h="358775">
                      <a:moveTo>
                        <a:pt x="1511514" y="0"/>
                      </a:moveTo>
                      <a:lnTo>
                        <a:pt x="191973" y="0"/>
                      </a:lnTo>
                      <a:lnTo>
                        <a:pt x="0" y="192224"/>
                      </a:lnTo>
                      <a:lnTo>
                        <a:pt x="0" y="358659"/>
                      </a:lnTo>
                      <a:lnTo>
                        <a:pt x="1703487" y="358659"/>
                      </a:lnTo>
                      <a:lnTo>
                        <a:pt x="1703487" y="192224"/>
                      </a:lnTo>
                      <a:lnTo>
                        <a:pt x="1511514" y="0"/>
                      </a:lnTo>
                      <a:close/>
                    </a:path>
                  </a:pathLst>
                </a:custGeom>
                <a:solidFill>
                  <a:srgbClr val="D9EEE1"/>
                </a:solidFill>
              </p:spPr>
              <p:txBody>
                <a:bodyPr wrap="square" lIns="0" tIns="0" rIns="0" bIns="0" rtlCol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451" name="object 120">
                  <a:extLst>
                    <a:ext uri="{FF2B5EF4-FFF2-40B4-BE49-F238E27FC236}">
                      <a16:creationId xmlns:a16="http://schemas.microsoft.com/office/drawing/2014/main" id="{3AEB8F01-0994-A9BE-AAE0-FB2E041C8364}"/>
                    </a:ext>
                  </a:extLst>
                </p:cNvPr>
                <p:cNvSpPr/>
                <p:nvPr/>
              </p:nvSpPr>
              <p:spPr>
                <a:xfrm>
                  <a:off x="13865530" y="3445846"/>
                  <a:ext cx="681355" cy="3168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1355" h="316864">
                      <a:moveTo>
                        <a:pt x="56883" y="0"/>
                      </a:moveTo>
                      <a:lnTo>
                        <a:pt x="0" y="0"/>
                      </a:lnTo>
                      <a:lnTo>
                        <a:pt x="0" y="316471"/>
                      </a:lnTo>
                      <a:lnTo>
                        <a:pt x="56883" y="316471"/>
                      </a:lnTo>
                      <a:lnTo>
                        <a:pt x="56883" y="0"/>
                      </a:lnTo>
                      <a:close/>
                    </a:path>
                    <a:path w="681355" h="316864">
                      <a:moveTo>
                        <a:pt x="680808" y="0"/>
                      </a:moveTo>
                      <a:lnTo>
                        <a:pt x="623912" y="0"/>
                      </a:lnTo>
                      <a:lnTo>
                        <a:pt x="623912" y="316471"/>
                      </a:lnTo>
                      <a:lnTo>
                        <a:pt x="680808" y="316471"/>
                      </a:lnTo>
                      <a:lnTo>
                        <a:pt x="680808" y="0"/>
                      </a:lnTo>
                      <a:close/>
                    </a:path>
                  </a:pathLst>
                </a:custGeom>
                <a:solidFill>
                  <a:srgbClr val="85BB24"/>
                </a:solidFill>
              </p:spPr>
              <p:txBody>
                <a:bodyPr wrap="square" lIns="0" tIns="0" rIns="0" bIns="0" rtlCol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452" name="object 121">
                  <a:extLst>
                    <a:ext uri="{FF2B5EF4-FFF2-40B4-BE49-F238E27FC236}">
                      <a16:creationId xmlns:a16="http://schemas.microsoft.com/office/drawing/2014/main" id="{9DFDE5BD-E647-6DBC-3C0B-67922BD70D5D}"/>
                    </a:ext>
                  </a:extLst>
                </p:cNvPr>
                <p:cNvSpPr/>
                <p:nvPr/>
              </p:nvSpPr>
              <p:spPr>
                <a:xfrm>
                  <a:off x="13587959" y="3491553"/>
                  <a:ext cx="1233805" cy="1828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33805" h="182879">
                      <a:moveTo>
                        <a:pt x="184848" y="0"/>
                      </a:moveTo>
                      <a:lnTo>
                        <a:pt x="0" y="0"/>
                      </a:lnTo>
                      <a:lnTo>
                        <a:pt x="0" y="182867"/>
                      </a:lnTo>
                      <a:lnTo>
                        <a:pt x="184848" y="182867"/>
                      </a:lnTo>
                      <a:lnTo>
                        <a:pt x="184848" y="0"/>
                      </a:lnTo>
                      <a:close/>
                    </a:path>
                    <a:path w="1233805" h="182879">
                      <a:moveTo>
                        <a:pt x="1233589" y="0"/>
                      </a:moveTo>
                      <a:lnTo>
                        <a:pt x="1048715" y="0"/>
                      </a:lnTo>
                      <a:lnTo>
                        <a:pt x="1048715" y="182867"/>
                      </a:lnTo>
                      <a:lnTo>
                        <a:pt x="1233589" y="182867"/>
                      </a:lnTo>
                      <a:lnTo>
                        <a:pt x="1233589" y="0"/>
                      </a:lnTo>
                      <a:close/>
                    </a:path>
                  </a:pathLst>
                </a:custGeom>
                <a:solidFill>
                  <a:srgbClr val="ACDBBE"/>
                </a:solidFill>
              </p:spPr>
              <p:txBody>
                <a:bodyPr wrap="square" lIns="0" tIns="0" rIns="0" bIns="0" rtlCol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453" name="object 122">
                  <a:extLst>
                    <a:ext uri="{FF2B5EF4-FFF2-40B4-BE49-F238E27FC236}">
                      <a16:creationId xmlns:a16="http://schemas.microsoft.com/office/drawing/2014/main" id="{68C159FE-029D-E9D3-81B0-E3F1F0060CD4}"/>
                    </a:ext>
                  </a:extLst>
                </p:cNvPr>
                <p:cNvSpPr/>
                <p:nvPr/>
              </p:nvSpPr>
              <p:spPr>
                <a:xfrm>
                  <a:off x="13818448" y="3294643"/>
                  <a:ext cx="772795" cy="1517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72794" h="151764">
                      <a:moveTo>
                        <a:pt x="772646" y="0"/>
                      </a:moveTo>
                      <a:lnTo>
                        <a:pt x="0" y="0"/>
                      </a:lnTo>
                      <a:lnTo>
                        <a:pt x="0" y="151199"/>
                      </a:lnTo>
                      <a:lnTo>
                        <a:pt x="772646" y="151199"/>
                      </a:lnTo>
                      <a:lnTo>
                        <a:pt x="77264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</p:spPr>
              <p:txBody>
                <a:bodyPr wrap="square" lIns="0" tIns="0" rIns="0" bIns="0" rtlCol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454" name="object 123">
                  <a:extLst>
                    <a:ext uri="{FF2B5EF4-FFF2-40B4-BE49-F238E27FC236}">
                      <a16:creationId xmlns:a16="http://schemas.microsoft.com/office/drawing/2014/main" id="{7CAD1C3D-F316-AC60-641B-CC4D3D9451F6}"/>
                    </a:ext>
                  </a:extLst>
                </p:cNvPr>
                <p:cNvSpPr/>
                <p:nvPr/>
              </p:nvSpPr>
              <p:spPr>
                <a:xfrm>
                  <a:off x="14040389" y="3445842"/>
                  <a:ext cx="328930" cy="288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930" h="288925">
                      <a:moveTo>
                        <a:pt x="0" y="288336"/>
                      </a:moveTo>
                      <a:lnTo>
                        <a:pt x="328691" y="288336"/>
                      </a:lnTo>
                      <a:lnTo>
                        <a:pt x="328691" y="0"/>
                      </a:lnTo>
                      <a:lnTo>
                        <a:pt x="0" y="0"/>
                      </a:lnTo>
                      <a:lnTo>
                        <a:pt x="0" y="288336"/>
                      </a:lnTo>
                      <a:close/>
                    </a:path>
                  </a:pathLst>
                </a:custGeom>
                <a:solidFill>
                  <a:srgbClr val="ACDBBE"/>
                </a:solidFill>
              </p:spPr>
              <p:txBody>
                <a:bodyPr wrap="square" lIns="0" tIns="0" rIns="0" bIns="0" rtlCol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455" name="object 124">
                  <a:extLst>
                    <a:ext uri="{FF2B5EF4-FFF2-40B4-BE49-F238E27FC236}">
                      <a16:creationId xmlns:a16="http://schemas.microsoft.com/office/drawing/2014/main" id="{9B546CC4-F5E2-F027-D7BE-93F9B7C212CE}"/>
                    </a:ext>
                  </a:extLst>
                </p:cNvPr>
                <p:cNvSpPr/>
                <p:nvPr/>
              </p:nvSpPr>
              <p:spPr>
                <a:xfrm>
                  <a:off x="12923722" y="3734179"/>
                  <a:ext cx="2578735" cy="5651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78734" h="56514">
                      <a:moveTo>
                        <a:pt x="2578633" y="0"/>
                      </a:moveTo>
                      <a:lnTo>
                        <a:pt x="0" y="0"/>
                      </a:lnTo>
                      <a:lnTo>
                        <a:pt x="0" y="56260"/>
                      </a:lnTo>
                      <a:lnTo>
                        <a:pt x="2578633" y="56260"/>
                      </a:lnTo>
                      <a:lnTo>
                        <a:pt x="2578633" y="0"/>
                      </a:lnTo>
                      <a:close/>
                    </a:path>
                  </a:pathLst>
                </a:custGeom>
                <a:solidFill>
                  <a:srgbClr val="85BB24"/>
                </a:solidFill>
              </p:spPr>
              <p:txBody>
                <a:bodyPr wrap="square" lIns="0" tIns="0" rIns="0" bIns="0" rtlCol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grpSp>
            <p:nvGrpSpPr>
              <p:cNvPr id="249" name="Group 248">
                <a:extLst>
                  <a:ext uri="{FF2B5EF4-FFF2-40B4-BE49-F238E27FC236}">
                    <a16:creationId xmlns:a16="http://schemas.microsoft.com/office/drawing/2014/main" id="{AC130B0F-901F-5E2D-0449-4F49415080A4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512925" y="1749714"/>
                <a:ext cx="2683611" cy="1388439"/>
                <a:chOff x="7794510" y="1510645"/>
                <a:chExt cx="6709028" cy="3471097"/>
              </a:xfrm>
            </p:grpSpPr>
            <p:grpSp>
              <p:nvGrpSpPr>
                <p:cNvPr id="324" name="object 210">
                  <a:extLst>
                    <a:ext uri="{FF2B5EF4-FFF2-40B4-BE49-F238E27FC236}">
                      <a16:creationId xmlns:a16="http://schemas.microsoft.com/office/drawing/2014/main" id="{3349F82F-AEB1-89DB-038C-DA26464AC247}"/>
                    </a:ext>
                  </a:extLst>
                </p:cNvPr>
                <p:cNvGrpSpPr/>
                <p:nvPr/>
              </p:nvGrpSpPr>
              <p:grpSpPr>
                <a:xfrm>
                  <a:off x="7794510" y="3181781"/>
                  <a:ext cx="2221865" cy="1653539"/>
                  <a:chOff x="7794510" y="3181781"/>
                  <a:chExt cx="2221865" cy="1653539"/>
                </a:xfrm>
              </p:grpSpPr>
              <p:sp>
                <p:nvSpPr>
                  <p:cNvPr id="432" name="object 211">
                    <a:extLst>
                      <a:ext uri="{FF2B5EF4-FFF2-40B4-BE49-F238E27FC236}">
                        <a16:creationId xmlns:a16="http://schemas.microsoft.com/office/drawing/2014/main" id="{E16C2409-9C6F-5095-1131-7EB85F325FC1}"/>
                      </a:ext>
                    </a:extLst>
                  </p:cNvPr>
                  <p:cNvSpPr/>
                  <p:nvPr/>
                </p:nvSpPr>
                <p:spPr>
                  <a:xfrm>
                    <a:off x="7794510" y="3609870"/>
                    <a:ext cx="815975" cy="8159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15975" h="815975">
                        <a:moveTo>
                          <a:pt x="407725" y="0"/>
                        </a:moveTo>
                        <a:lnTo>
                          <a:pt x="360177" y="2743"/>
                        </a:lnTo>
                        <a:lnTo>
                          <a:pt x="314239" y="10768"/>
                        </a:lnTo>
                        <a:lnTo>
                          <a:pt x="270218" y="23770"/>
                        </a:lnTo>
                        <a:lnTo>
                          <a:pt x="228420" y="41442"/>
                        </a:lnTo>
                        <a:lnTo>
                          <a:pt x="189150" y="63479"/>
                        </a:lnTo>
                        <a:lnTo>
                          <a:pt x="152715" y="89574"/>
                        </a:lnTo>
                        <a:lnTo>
                          <a:pt x="119421" y="119421"/>
                        </a:lnTo>
                        <a:lnTo>
                          <a:pt x="89574" y="152715"/>
                        </a:lnTo>
                        <a:lnTo>
                          <a:pt x="63479" y="189150"/>
                        </a:lnTo>
                        <a:lnTo>
                          <a:pt x="41442" y="228420"/>
                        </a:lnTo>
                        <a:lnTo>
                          <a:pt x="23770" y="270218"/>
                        </a:lnTo>
                        <a:lnTo>
                          <a:pt x="10768" y="314239"/>
                        </a:lnTo>
                        <a:lnTo>
                          <a:pt x="2743" y="360177"/>
                        </a:lnTo>
                        <a:lnTo>
                          <a:pt x="0" y="407725"/>
                        </a:lnTo>
                        <a:lnTo>
                          <a:pt x="2743" y="455274"/>
                        </a:lnTo>
                        <a:lnTo>
                          <a:pt x="10768" y="501212"/>
                        </a:lnTo>
                        <a:lnTo>
                          <a:pt x="23770" y="545233"/>
                        </a:lnTo>
                        <a:lnTo>
                          <a:pt x="41442" y="587031"/>
                        </a:lnTo>
                        <a:lnTo>
                          <a:pt x="63479" y="626300"/>
                        </a:lnTo>
                        <a:lnTo>
                          <a:pt x="89574" y="662735"/>
                        </a:lnTo>
                        <a:lnTo>
                          <a:pt x="119421" y="696029"/>
                        </a:lnTo>
                        <a:lnTo>
                          <a:pt x="152715" y="725877"/>
                        </a:lnTo>
                        <a:lnTo>
                          <a:pt x="189150" y="751972"/>
                        </a:lnTo>
                        <a:lnTo>
                          <a:pt x="228420" y="774009"/>
                        </a:lnTo>
                        <a:lnTo>
                          <a:pt x="270218" y="791681"/>
                        </a:lnTo>
                        <a:lnTo>
                          <a:pt x="314239" y="804683"/>
                        </a:lnTo>
                        <a:lnTo>
                          <a:pt x="360177" y="812708"/>
                        </a:lnTo>
                        <a:lnTo>
                          <a:pt x="407725" y="815451"/>
                        </a:lnTo>
                        <a:lnTo>
                          <a:pt x="455276" y="812708"/>
                        </a:lnTo>
                        <a:lnTo>
                          <a:pt x="501215" y="804683"/>
                        </a:lnTo>
                        <a:lnTo>
                          <a:pt x="545237" y="791681"/>
                        </a:lnTo>
                        <a:lnTo>
                          <a:pt x="587035" y="774009"/>
                        </a:lnTo>
                        <a:lnTo>
                          <a:pt x="626305" y="751972"/>
                        </a:lnTo>
                        <a:lnTo>
                          <a:pt x="662740" y="725877"/>
                        </a:lnTo>
                        <a:lnTo>
                          <a:pt x="696033" y="696029"/>
                        </a:lnTo>
                        <a:lnTo>
                          <a:pt x="725880" y="662735"/>
                        </a:lnTo>
                        <a:lnTo>
                          <a:pt x="751975" y="626300"/>
                        </a:lnTo>
                        <a:lnTo>
                          <a:pt x="774010" y="587031"/>
                        </a:lnTo>
                        <a:lnTo>
                          <a:pt x="791682" y="545233"/>
                        </a:lnTo>
                        <a:lnTo>
                          <a:pt x="804683" y="501212"/>
                        </a:lnTo>
                        <a:lnTo>
                          <a:pt x="812708" y="455274"/>
                        </a:lnTo>
                        <a:lnTo>
                          <a:pt x="815451" y="407725"/>
                        </a:lnTo>
                        <a:lnTo>
                          <a:pt x="812708" y="360177"/>
                        </a:lnTo>
                        <a:lnTo>
                          <a:pt x="804683" y="314239"/>
                        </a:lnTo>
                        <a:lnTo>
                          <a:pt x="791682" y="270218"/>
                        </a:lnTo>
                        <a:lnTo>
                          <a:pt x="774010" y="228420"/>
                        </a:lnTo>
                        <a:lnTo>
                          <a:pt x="751975" y="189150"/>
                        </a:lnTo>
                        <a:lnTo>
                          <a:pt x="725880" y="152715"/>
                        </a:lnTo>
                        <a:lnTo>
                          <a:pt x="696033" y="119421"/>
                        </a:lnTo>
                        <a:lnTo>
                          <a:pt x="662740" y="89574"/>
                        </a:lnTo>
                        <a:lnTo>
                          <a:pt x="626305" y="63479"/>
                        </a:lnTo>
                        <a:lnTo>
                          <a:pt x="587035" y="41442"/>
                        </a:lnTo>
                        <a:lnTo>
                          <a:pt x="545237" y="23770"/>
                        </a:lnTo>
                        <a:lnTo>
                          <a:pt x="501215" y="10768"/>
                        </a:lnTo>
                        <a:lnTo>
                          <a:pt x="455276" y="2743"/>
                        </a:lnTo>
                        <a:lnTo>
                          <a:pt x="407725" y="0"/>
                        </a:lnTo>
                        <a:close/>
                      </a:path>
                    </a:pathLst>
                  </a:custGeom>
                  <a:solidFill>
                    <a:srgbClr val="9FDAD2"/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pic>
                <p:nvPicPr>
                  <p:cNvPr id="433" name="object 212">
                    <a:extLst>
                      <a:ext uri="{FF2B5EF4-FFF2-40B4-BE49-F238E27FC236}">
                        <a16:creationId xmlns:a16="http://schemas.microsoft.com/office/drawing/2014/main" id="{95DA63F0-96E9-D9D7-BB42-50476F667285}"/>
                      </a:ext>
                    </a:extLst>
                  </p:cNvPr>
                  <p:cNvPicPr/>
                  <p:nvPr/>
                </p:nvPicPr>
                <p:blipFill>
                  <a:blip r:embed="rId4" cstate="print"/>
                  <a:stretch>
                    <a:fillRect/>
                  </a:stretch>
                </p:blipFill>
                <p:spPr>
                  <a:xfrm>
                    <a:off x="8528617" y="3181781"/>
                    <a:ext cx="607656" cy="607646"/>
                  </a:xfrm>
                  <a:prstGeom prst="rect">
                    <a:avLst/>
                  </a:prstGeom>
                </p:spPr>
              </p:pic>
              <p:sp>
                <p:nvSpPr>
                  <p:cNvPr id="434" name="object 213">
                    <a:extLst>
                      <a:ext uri="{FF2B5EF4-FFF2-40B4-BE49-F238E27FC236}">
                        <a16:creationId xmlns:a16="http://schemas.microsoft.com/office/drawing/2014/main" id="{B79DBF3C-EA5F-A98A-6E74-A2F4CA260063}"/>
                      </a:ext>
                    </a:extLst>
                  </p:cNvPr>
                  <p:cNvSpPr/>
                  <p:nvPr/>
                </p:nvSpPr>
                <p:spPr>
                  <a:xfrm>
                    <a:off x="8202238" y="4079017"/>
                    <a:ext cx="0" cy="75628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h="756285">
                        <a:moveTo>
                          <a:pt x="0" y="0"/>
                        </a:moveTo>
                        <a:lnTo>
                          <a:pt x="0" y="755924"/>
                        </a:lnTo>
                      </a:path>
                    </a:pathLst>
                  </a:custGeom>
                  <a:ln w="7622">
                    <a:solidFill>
                      <a:srgbClr val="6B3D00"/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pic>
                <p:nvPicPr>
                  <p:cNvPr id="435" name="object 214">
                    <a:extLst>
                      <a:ext uri="{FF2B5EF4-FFF2-40B4-BE49-F238E27FC236}">
                        <a16:creationId xmlns:a16="http://schemas.microsoft.com/office/drawing/2014/main" id="{45280D62-E8B4-BF37-ACF8-61E88B9C626F}"/>
                      </a:ext>
                    </a:extLst>
                  </p:cNvPr>
                  <p:cNvPicPr/>
                  <p:nvPr/>
                </p:nvPicPr>
                <p:blipFill>
                  <a:blip r:embed="rId5" cstate="print"/>
                  <a:stretch>
                    <a:fillRect/>
                  </a:stretch>
                </p:blipFill>
                <p:spPr>
                  <a:xfrm>
                    <a:off x="7794510" y="3609870"/>
                    <a:ext cx="815451" cy="815451"/>
                  </a:xfrm>
                  <a:prstGeom prst="rect">
                    <a:avLst/>
                  </a:prstGeom>
                </p:spPr>
              </p:pic>
              <p:sp>
                <p:nvSpPr>
                  <p:cNvPr id="436" name="object 215">
                    <a:extLst>
                      <a:ext uri="{FF2B5EF4-FFF2-40B4-BE49-F238E27FC236}">
                        <a16:creationId xmlns:a16="http://schemas.microsoft.com/office/drawing/2014/main" id="{FF34FA5C-81A8-BB15-CD4D-E7DE2F14147E}"/>
                      </a:ext>
                    </a:extLst>
                  </p:cNvPr>
                  <p:cNvSpPr/>
                  <p:nvPr/>
                </p:nvSpPr>
                <p:spPr>
                  <a:xfrm>
                    <a:off x="8202238" y="4079017"/>
                    <a:ext cx="0" cy="7429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h="742950">
                        <a:moveTo>
                          <a:pt x="0" y="0"/>
                        </a:moveTo>
                        <a:lnTo>
                          <a:pt x="0" y="742705"/>
                        </a:lnTo>
                      </a:path>
                    </a:pathLst>
                  </a:custGeom>
                  <a:ln w="7622">
                    <a:solidFill>
                      <a:srgbClr val="6B3D00"/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37" name="object 216">
                    <a:extLst>
                      <a:ext uri="{FF2B5EF4-FFF2-40B4-BE49-F238E27FC236}">
                        <a16:creationId xmlns:a16="http://schemas.microsoft.com/office/drawing/2014/main" id="{4F813801-059B-7FC6-D316-BF030E6F41D3}"/>
                      </a:ext>
                    </a:extLst>
                  </p:cNvPr>
                  <p:cNvSpPr/>
                  <p:nvPr/>
                </p:nvSpPr>
                <p:spPr>
                  <a:xfrm>
                    <a:off x="8690133" y="3517463"/>
                    <a:ext cx="1132205" cy="13042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32204" h="1304289">
                        <a:moveTo>
                          <a:pt x="0" y="1304258"/>
                        </a:moveTo>
                        <a:lnTo>
                          <a:pt x="1131651" y="1304258"/>
                        </a:lnTo>
                        <a:lnTo>
                          <a:pt x="1131651" y="0"/>
                        </a:lnTo>
                        <a:lnTo>
                          <a:pt x="0" y="0"/>
                        </a:lnTo>
                        <a:lnTo>
                          <a:pt x="0" y="1304258"/>
                        </a:lnTo>
                        <a:close/>
                      </a:path>
                    </a:pathLst>
                  </a:custGeom>
                  <a:solidFill>
                    <a:srgbClr val="B9B9B8"/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38" name="object 217">
                    <a:extLst>
                      <a:ext uri="{FF2B5EF4-FFF2-40B4-BE49-F238E27FC236}">
                        <a16:creationId xmlns:a16="http://schemas.microsoft.com/office/drawing/2014/main" id="{879F84E9-1599-F286-B2CA-51C8A77E3DC1}"/>
                      </a:ext>
                    </a:extLst>
                  </p:cNvPr>
                  <p:cNvSpPr/>
                  <p:nvPr/>
                </p:nvSpPr>
                <p:spPr>
                  <a:xfrm>
                    <a:off x="8690133" y="3517327"/>
                    <a:ext cx="941069" cy="13049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41070" h="1304925">
                        <a:moveTo>
                          <a:pt x="0" y="1304394"/>
                        </a:moveTo>
                        <a:lnTo>
                          <a:pt x="940547" y="1304394"/>
                        </a:lnTo>
                        <a:lnTo>
                          <a:pt x="940547" y="0"/>
                        </a:lnTo>
                        <a:lnTo>
                          <a:pt x="0" y="0"/>
                        </a:lnTo>
                        <a:lnTo>
                          <a:pt x="0" y="1304394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59999"/>
                    </a:srgbClr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39" name="object 218">
                    <a:extLst>
                      <a:ext uri="{FF2B5EF4-FFF2-40B4-BE49-F238E27FC236}">
                        <a16:creationId xmlns:a16="http://schemas.microsoft.com/office/drawing/2014/main" id="{9BAD4E9D-62EB-864D-D185-8A3CCDEA068E}"/>
                      </a:ext>
                    </a:extLst>
                  </p:cNvPr>
                  <p:cNvSpPr/>
                  <p:nvPr/>
                </p:nvSpPr>
                <p:spPr>
                  <a:xfrm>
                    <a:off x="9630680" y="3517327"/>
                    <a:ext cx="191135" cy="13049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1134" h="1304925">
                        <a:moveTo>
                          <a:pt x="0" y="1304394"/>
                        </a:moveTo>
                        <a:lnTo>
                          <a:pt x="191114" y="1304394"/>
                        </a:lnTo>
                        <a:lnTo>
                          <a:pt x="191114" y="0"/>
                        </a:lnTo>
                        <a:lnTo>
                          <a:pt x="0" y="0"/>
                        </a:lnTo>
                        <a:lnTo>
                          <a:pt x="0" y="1304394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29998"/>
                    </a:srgbClr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40" name="object 219">
                    <a:extLst>
                      <a:ext uri="{FF2B5EF4-FFF2-40B4-BE49-F238E27FC236}">
                        <a16:creationId xmlns:a16="http://schemas.microsoft.com/office/drawing/2014/main" id="{7FA08087-C496-72BD-7171-6E53D18E5FAE}"/>
                      </a:ext>
                    </a:extLst>
                  </p:cNvPr>
                  <p:cNvSpPr/>
                  <p:nvPr/>
                </p:nvSpPr>
                <p:spPr>
                  <a:xfrm>
                    <a:off x="8770899" y="3585203"/>
                    <a:ext cx="779145" cy="123698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79145" h="1236979">
                        <a:moveTo>
                          <a:pt x="205257" y="1080008"/>
                        </a:moveTo>
                        <a:lnTo>
                          <a:pt x="0" y="1080008"/>
                        </a:lnTo>
                        <a:lnTo>
                          <a:pt x="0" y="1236522"/>
                        </a:lnTo>
                        <a:lnTo>
                          <a:pt x="205257" y="1236522"/>
                        </a:lnTo>
                        <a:lnTo>
                          <a:pt x="205257" y="1080008"/>
                        </a:lnTo>
                        <a:close/>
                      </a:path>
                      <a:path w="779145" h="1236979">
                        <a:moveTo>
                          <a:pt x="205257" y="820394"/>
                        </a:moveTo>
                        <a:lnTo>
                          <a:pt x="0" y="820394"/>
                        </a:lnTo>
                        <a:lnTo>
                          <a:pt x="0" y="977836"/>
                        </a:lnTo>
                        <a:lnTo>
                          <a:pt x="205257" y="977836"/>
                        </a:lnTo>
                        <a:lnTo>
                          <a:pt x="205257" y="820394"/>
                        </a:lnTo>
                        <a:close/>
                      </a:path>
                      <a:path w="779145" h="1236979">
                        <a:moveTo>
                          <a:pt x="205257" y="615302"/>
                        </a:moveTo>
                        <a:lnTo>
                          <a:pt x="0" y="615302"/>
                        </a:lnTo>
                        <a:lnTo>
                          <a:pt x="0" y="772744"/>
                        </a:lnTo>
                        <a:lnTo>
                          <a:pt x="205257" y="772744"/>
                        </a:lnTo>
                        <a:lnTo>
                          <a:pt x="205257" y="615302"/>
                        </a:lnTo>
                        <a:close/>
                      </a:path>
                      <a:path w="779145" h="1236979">
                        <a:moveTo>
                          <a:pt x="205257" y="410197"/>
                        </a:moveTo>
                        <a:lnTo>
                          <a:pt x="0" y="410197"/>
                        </a:lnTo>
                        <a:lnTo>
                          <a:pt x="0" y="567639"/>
                        </a:lnTo>
                        <a:lnTo>
                          <a:pt x="205257" y="567639"/>
                        </a:lnTo>
                        <a:lnTo>
                          <a:pt x="205257" y="410197"/>
                        </a:lnTo>
                        <a:close/>
                      </a:path>
                      <a:path w="779145" h="1236979">
                        <a:moveTo>
                          <a:pt x="205257" y="205092"/>
                        </a:moveTo>
                        <a:lnTo>
                          <a:pt x="0" y="205092"/>
                        </a:lnTo>
                        <a:lnTo>
                          <a:pt x="0" y="362534"/>
                        </a:lnTo>
                        <a:lnTo>
                          <a:pt x="205257" y="362534"/>
                        </a:lnTo>
                        <a:lnTo>
                          <a:pt x="205257" y="205092"/>
                        </a:lnTo>
                        <a:close/>
                      </a:path>
                      <a:path w="779145" h="1236979">
                        <a:moveTo>
                          <a:pt x="205257" y="0"/>
                        </a:moveTo>
                        <a:lnTo>
                          <a:pt x="0" y="0"/>
                        </a:lnTo>
                        <a:lnTo>
                          <a:pt x="0" y="157441"/>
                        </a:lnTo>
                        <a:lnTo>
                          <a:pt x="205257" y="157441"/>
                        </a:lnTo>
                        <a:lnTo>
                          <a:pt x="205257" y="0"/>
                        </a:lnTo>
                        <a:close/>
                      </a:path>
                      <a:path w="779145" h="1236979">
                        <a:moveTo>
                          <a:pt x="492125" y="1025499"/>
                        </a:moveTo>
                        <a:lnTo>
                          <a:pt x="286854" y="1025499"/>
                        </a:lnTo>
                        <a:lnTo>
                          <a:pt x="286854" y="1236522"/>
                        </a:lnTo>
                        <a:lnTo>
                          <a:pt x="492125" y="1236522"/>
                        </a:lnTo>
                        <a:lnTo>
                          <a:pt x="492125" y="1025499"/>
                        </a:lnTo>
                        <a:close/>
                      </a:path>
                      <a:path w="779145" h="1236979">
                        <a:moveTo>
                          <a:pt x="492125" y="820394"/>
                        </a:moveTo>
                        <a:lnTo>
                          <a:pt x="286854" y="820394"/>
                        </a:lnTo>
                        <a:lnTo>
                          <a:pt x="286854" y="977836"/>
                        </a:lnTo>
                        <a:lnTo>
                          <a:pt x="492125" y="977836"/>
                        </a:lnTo>
                        <a:lnTo>
                          <a:pt x="492125" y="820394"/>
                        </a:lnTo>
                        <a:close/>
                      </a:path>
                      <a:path w="779145" h="1236979">
                        <a:moveTo>
                          <a:pt x="492125" y="615302"/>
                        </a:moveTo>
                        <a:lnTo>
                          <a:pt x="286854" y="615302"/>
                        </a:lnTo>
                        <a:lnTo>
                          <a:pt x="286854" y="772744"/>
                        </a:lnTo>
                        <a:lnTo>
                          <a:pt x="492125" y="772744"/>
                        </a:lnTo>
                        <a:lnTo>
                          <a:pt x="492125" y="615302"/>
                        </a:lnTo>
                        <a:close/>
                      </a:path>
                      <a:path w="779145" h="1236979">
                        <a:moveTo>
                          <a:pt x="492125" y="410197"/>
                        </a:moveTo>
                        <a:lnTo>
                          <a:pt x="286854" y="410197"/>
                        </a:lnTo>
                        <a:lnTo>
                          <a:pt x="286854" y="567639"/>
                        </a:lnTo>
                        <a:lnTo>
                          <a:pt x="492125" y="567639"/>
                        </a:lnTo>
                        <a:lnTo>
                          <a:pt x="492125" y="410197"/>
                        </a:lnTo>
                        <a:close/>
                      </a:path>
                      <a:path w="779145" h="1236979">
                        <a:moveTo>
                          <a:pt x="492125" y="205092"/>
                        </a:moveTo>
                        <a:lnTo>
                          <a:pt x="286854" y="205092"/>
                        </a:lnTo>
                        <a:lnTo>
                          <a:pt x="286854" y="362534"/>
                        </a:lnTo>
                        <a:lnTo>
                          <a:pt x="492125" y="362534"/>
                        </a:lnTo>
                        <a:lnTo>
                          <a:pt x="492125" y="205092"/>
                        </a:lnTo>
                        <a:close/>
                      </a:path>
                      <a:path w="779145" h="1236979">
                        <a:moveTo>
                          <a:pt x="492125" y="0"/>
                        </a:moveTo>
                        <a:lnTo>
                          <a:pt x="286854" y="0"/>
                        </a:lnTo>
                        <a:lnTo>
                          <a:pt x="286854" y="157441"/>
                        </a:lnTo>
                        <a:lnTo>
                          <a:pt x="492125" y="157441"/>
                        </a:lnTo>
                        <a:lnTo>
                          <a:pt x="492125" y="0"/>
                        </a:lnTo>
                        <a:close/>
                      </a:path>
                      <a:path w="779145" h="1236979">
                        <a:moveTo>
                          <a:pt x="778992" y="1080008"/>
                        </a:moveTo>
                        <a:lnTo>
                          <a:pt x="573735" y="1080008"/>
                        </a:lnTo>
                        <a:lnTo>
                          <a:pt x="573735" y="1236522"/>
                        </a:lnTo>
                        <a:lnTo>
                          <a:pt x="778992" y="1236522"/>
                        </a:lnTo>
                        <a:lnTo>
                          <a:pt x="778992" y="1080008"/>
                        </a:lnTo>
                        <a:close/>
                      </a:path>
                      <a:path w="779145" h="1236979">
                        <a:moveTo>
                          <a:pt x="778992" y="820394"/>
                        </a:moveTo>
                        <a:lnTo>
                          <a:pt x="573735" y="820394"/>
                        </a:lnTo>
                        <a:lnTo>
                          <a:pt x="573735" y="977836"/>
                        </a:lnTo>
                        <a:lnTo>
                          <a:pt x="778992" y="977836"/>
                        </a:lnTo>
                        <a:lnTo>
                          <a:pt x="778992" y="820394"/>
                        </a:lnTo>
                        <a:close/>
                      </a:path>
                      <a:path w="779145" h="1236979">
                        <a:moveTo>
                          <a:pt x="778992" y="615302"/>
                        </a:moveTo>
                        <a:lnTo>
                          <a:pt x="573735" y="615302"/>
                        </a:lnTo>
                        <a:lnTo>
                          <a:pt x="573735" y="772744"/>
                        </a:lnTo>
                        <a:lnTo>
                          <a:pt x="778992" y="772744"/>
                        </a:lnTo>
                        <a:lnTo>
                          <a:pt x="778992" y="615302"/>
                        </a:lnTo>
                        <a:close/>
                      </a:path>
                      <a:path w="779145" h="1236979">
                        <a:moveTo>
                          <a:pt x="778992" y="410197"/>
                        </a:moveTo>
                        <a:lnTo>
                          <a:pt x="573735" y="410197"/>
                        </a:lnTo>
                        <a:lnTo>
                          <a:pt x="573735" y="567639"/>
                        </a:lnTo>
                        <a:lnTo>
                          <a:pt x="778992" y="567639"/>
                        </a:lnTo>
                        <a:lnTo>
                          <a:pt x="778992" y="410197"/>
                        </a:lnTo>
                        <a:close/>
                      </a:path>
                      <a:path w="779145" h="1236979">
                        <a:moveTo>
                          <a:pt x="778992" y="205092"/>
                        </a:moveTo>
                        <a:lnTo>
                          <a:pt x="573735" y="205092"/>
                        </a:lnTo>
                        <a:lnTo>
                          <a:pt x="573735" y="362534"/>
                        </a:lnTo>
                        <a:lnTo>
                          <a:pt x="778992" y="362534"/>
                        </a:lnTo>
                        <a:lnTo>
                          <a:pt x="778992" y="205092"/>
                        </a:lnTo>
                        <a:close/>
                      </a:path>
                      <a:path w="779145" h="1236979">
                        <a:moveTo>
                          <a:pt x="778992" y="0"/>
                        </a:moveTo>
                        <a:lnTo>
                          <a:pt x="573735" y="0"/>
                        </a:lnTo>
                        <a:lnTo>
                          <a:pt x="573735" y="157441"/>
                        </a:lnTo>
                        <a:lnTo>
                          <a:pt x="778992" y="157441"/>
                        </a:lnTo>
                        <a:lnTo>
                          <a:pt x="778992" y="0"/>
                        </a:lnTo>
                        <a:close/>
                      </a:path>
                    </a:pathLst>
                  </a:custGeom>
                  <a:solidFill>
                    <a:srgbClr val="B9B9B8"/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41" name="object 220">
                    <a:extLst>
                      <a:ext uri="{FF2B5EF4-FFF2-40B4-BE49-F238E27FC236}">
                        <a16:creationId xmlns:a16="http://schemas.microsoft.com/office/drawing/2014/main" id="{F257326C-D197-544E-020D-1E00181C6D6B}"/>
                      </a:ext>
                    </a:extLst>
                  </p:cNvPr>
                  <p:cNvSpPr/>
                  <p:nvPr/>
                </p:nvSpPr>
                <p:spPr>
                  <a:xfrm>
                    <a:off x="8787879" y="3585203"/>
                    <a:ext cx="762635" cy="123698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62634" h="1236979">
                        <a:moveTo>
                          <a:pt x="188277" y="1080008"/>
                        </a:moveTo>
                        <a:lnTo>
                          <a:pt x="0" y="1080008"/>
                        </a:lnTo>
                        <a:lnTo>
                          <a:pt x="0" y="1236522"/>
                        </a:lnTo>
                        <a:lnTo>
                          <a:pt x="188277" y="1236522"/>
                        </a:lnTo>
                        <a:lnTo>
                          <a:pt x="188277" y="1080008"/>
                        </a:lnTo>
                        <a:close/>
                      </a:path>
                      <a:path w="762634" h="1236979">
                        <a:moveTo>
                          <a:pt x="188277" y="820394"/>
                        </a:moveTo>
                        <a:lnTo>
                          <a:pt x="0" y="820394"/>
                        </a:lnTo>
                        <a:lnTo>
                          <a:pt x="0" y="977836"/>
                        </a:lnTo>
                        <a:lnTo>
                          <a:pt x="188277" y="977836"/>
                        </a:lnTo>
                        <a:lnTo>
                          <a:pt x="188277" y="820394"/>
                        </a:lnTo>
                        <a:close/>
                      </a:path>
                      <a:path w="762634" h="1236979">
                        <a:moveTo>
                          <a:pt x="188277" y="615302"/>
                        </a:moveTo>
                        <a:lnTo>
                          <a:pt x="0" y="615302"/>
                        </a:lnTo>
                        <a:lnTo>
                          <a:pt x="0" y="772744"/>
                        </a:lnTo>
                        <a:lnTo>
                          <a:pt x="188277" y="772744"/>
                        </a:lnTo>
                        <a:lnTo>
                          <a:pt x="188277" y="615302"/>
                        </a:lnTo>
                        <a:close/>
                      </a:path>
                      <a:path w="762634" h="1236979">
                        <a:moveTo>
                          <a:pt x="188277" y="410197"/>
                        </a:moveTo>
                        <a:lnTo>
                          <a:pt x="0" y="410197"/>
                        </a:lnTo>
                        <a:lnTo>
                          <a:pt x="0" y="567639"/>
                        </a:lnTo>
                        <a:lnTo>
                          <a:pt x="188277" y="567639"/>
                        </a:lnTo>
                        <a:lnTo>
                          <a:pt x="188277" y="410197"/>
                        </a:lnTo>
                        <a:close/>
                      </a:path>
                      <a:path w="762634" h="1236979">
                        <a:moveTo>
                          <a:pt x="188277" y="205092"/>
                        </a:moveTo>
                        <a:lnTo>
                          <a:pt x="0" y="205092"/>
                        </a:lnTo>
                        <a:lnTo>
                          <a:pt x="0" y="362534"/>
                        </a:lnTo>
                        <a:lnTo>
                          <a:pt x="188277" y="362534"/>
                        </a:lnTo>
                        <a:lnTo>
                          <a:pt x="188277" y="205092"/>
                        </a:lnTo>
                        <a:close/>
                      </a:path>
                      <a:path w="762634" h="1236979">
                        <a:moveTo>
                          <a:pt x="188277" y="0"/>
                        </a:moveTo>
                        <a:lnTo>
                          <a:pt x="0" y="0"/>
                        </a:lnTo>
                        <a:lnTo>
                          <a:pt x="0" y="157441"/>
                        </a:lnTo>
                        <a:lnTo>
                          <a:pt x="188277" y="157441"/>
                        </a:lnTo>
                        <a:lnTo>
                          <a:pt x="188277" y="0"/>
                        </a:lnTo>
                        <a:close/>
                      </a:path>
                      <a:path w="762634" h="1236979">
                        <a:moveTo>
                          <a:pt x="475157" y="1025499"/>
                        </a:moveTo>
                        <a:lnTo>
                          <a:pt x="286880" y="1025499"/>
                        </a:lnTo>
                        <a:lnTo>
                          <a:pt x="286880" y="1236522"/>
                        </a:lnTo>
                        <a:lnTo>
                          <a:pt x="475157" y="1236522"/>
                        </a:lnTo>
                        <a:lnTo>
                          <a:pt x="475157" y="1025499"/>
                        </a:lnTo>
                        <a:close/>
                      </a:path>
                      <a:path w="762634" h="1236979">
                        <a:moveTo>
                          <a:pt x="475157" y="820394"/>
                        </a:moveTo>
                        <a:lnTo>
                          <a:pt x="286880" y="820394"/>
                        </a:lnTo>
                        <a:lnTo>
                          <a:pt x="286880" y="977836"/>
                        </a:lnTo>
                        <a:lnTo>
                          <a:pt x="475157" y="977836"/>
                        </a:lnTo>
                        <a:lnTo>
                          <a:pt x="475157" y="820394"/>
                        </a:lnTo>
                        <a:close/>
                      </a:path>
                      <a:path w="762634" h="1236979">
                        <a:moveTo>
                          <a:pt x="475157" y="615302"/>
                        </a:moveTo>
                        <a:lnTo>
                          <a:pt x="286880" y="615302"/>
                        </a:lnTo>
                        <a:lnTo>
                          <a:pt x="286880" y="772744"/>
                        </a:lnTo>
                        <a:lnTo>
                          <a:pt x="475157" y="772744"/>
                        </a:lnTo>
                        <a:lnTo>
                          <a:pt x="475157" y="615302"/>
                        </a:lnTo>
                        <a:close/>
                      </a:path>
                      <a:path w="762634" h="1236979">
                        <a:moveTo>
                          <a:pt x="475157" y="410197"/>
                        </a:moveTo>
                        <a:lnTo>
                          <a:pt x="286880" y="410197"/>
                        </a:lnTo>
                        <a:lnTo>
                          <a:pt x="286880" y="567639"/>
                        </a:lnTo>
                        <a:lnTo>
                          <a:pt x="475157" y="567639"/>
                        </a:lnTo>
                        <a:lnTo>
                          <a:pt x="475157" y="410197"/>
                        </a:lnTo>
                        <a:close/>
                      </a:path>
                      <a:path w="762634" h="1236979">
                        <a:moveTo>
                          <a:pt x="475157" y="205092"/>
                        </a:moveTo>
                        <a:lnTo>
                          <a:pt x="286880" y="205092"/>
                        </a:lnTo>
                        <a:lnTo>
                          <a:pt x="286880" y="362534"/>
                        </a:lnTo>
                        <a:lnTo>
                          <a:pt x="475157" y="362534"/>
                        </a:lnTo>
                        <a:lnTo>
                          <a:pt x="475157" y="205092"/>
                        </a:lnTo>
                        <a:close/>
                      </a:path>
                      <a:path w="762634" h="1236979">
                        <a:moveTo>
                          <a:pt x="475157" y="0"/>
                        </a:moveTo>
                        <a:lnTo>
                          <a:pt x="286880" y="0"/>
                        </a:lnTo>
                        <a:lnTo>
                          <a:pt x="286880" y="157441"/>
                        </a:lnTo>
                        <a:lnTo>
                          <a:pt x="475157" y="157441"/>
                        </a:lnTo>
                        <a:lnTo>
                          <a:pt x="475157" y="0"/>
                        </a:lnTo>
                        <a:close/>
                      </a:path>
                      <a:path w="762634" h="1236979">
                        <a:moveTo>
                          <a:pt x="762025" y="1080008"/>
                        </a:moveTo>
                        <a:lnTo>
                          <a:pt x="573747" y="1080008"/>
                        </a:lnTo>
                        <a:lnTo>
                          <a:pt x="573747" y="1236522"/>
                        </a:lnTo>
                        <a:lnTo>
                          <a:pt x="762025" y="1236522"/>
                        </a:lnTo>
                        <a:lnTo>
                          <a:pt x="762025" y="1080008"/>
                        </a:lnTo>
                        <a:close/>
                      </a:path>
                      <a:path w="762634" h="1236979">
                        <a:moveTo>
                          <a:pt x="762025" y="820394"/>
                        </a:moveTo>
                        <a:lnTo>
                          <a:pt x="573747" y="820394"/>
                        </a:lnTo>
                        <a:lnTo>
                          <a:pt x="573747" y="977836"/>
                        </a:lnTo>
                        <a:lnTo>
                          <a:pt x="762025" y="977836"/>
                        </a:lnTo>
                        <a:lnTo>
                          <a:pt x="762025" y="820394"/>
                        </a:lnTo>
                        <a:close/>
                      </a:path>
                      <a:path w="762634" h="1236979">
                        <a:moveTo>
                          <a:pt x="762025" y="615302"/>
                        </a:moveTo>
                        <a:lnTo>
                          <a:pt x="573747" y="615302"/>
                        </a:lnTo>
                        <a:lnTo>
                          <a:pt x="573747" y="772744"/>
                        </a:lnTo>
                        <a:lnTo>
                          <a:pt x="762025" y="772744"/>
                        </a:lnTo>
                        <a:lnTo>
                          <a:pt x="762025" y="615302"/>
                        </a:lnTo>
                        <a:close/>
                      </a:path>
                      <a:path w="762634" h="1236979">
                        <a:moveTo>
                          <a:pt x="762025" y="410197"/>
                        </a:moveTo>
                        <a:lnTo>
                          <a:pt x="573747" y="410197"/>
                        </a:lnTo>
                        <a:lnTo>
                          <a:pt x="573747" y="567639"/>
                        </a:lnTo>
                        <a:lnTo>
                          <a:pt x="762025" y="567639"/>
                        </a:lnTo>
                        <a:lnTo>
                          <a:pt x="762025" y="410197"/>
                        </a:lnTo>
                        <a:close/>
                      </a:path>
                      <a:path w="762634" h="1236979">
                        <a:moveTo>
                          <a:pt x="762025" y="205092"/>
                        </a:moveTo>
                        <a:lnTo>
                          <a:pt x="573747" y="205092"/>
                        </a:lnTo>
                        <a:lnTo>
                          <a:pt x="573747" y="362534"/>
                        </a:lnTo>
                        <a:lnTo>
                          <a:pt x="762025" y="362534"/>
                        </a:lnTo>
                        <a:lnTo>
                          <a:pt x="762025" y="205092"/>
                        </a:lnTo>
                        <a:close/>
                      </a:path>
                      <a:path w="762634" h="1236979">
                        <a:moveTo>
                          <a:pt x="762025" y="0"/>
                        </a:moveTo>
                        <a:lnTo>
                          <a:pt x="573747" y="0"/>
                        </a:lnTo>
                        <a:lnTo>
                          <a:pt x="573747" y="157441"/>
                        </a:lnTo>
                        <a:lnTo>
                          <a:pt x="762025" y="157441"/>
                        </a:lnTo>
                        <a:lnTo>
                          <a:pt x="762025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39999"/>
                    </a:srgbClr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42" name="object 221">
                    <a:extLst>
                      <a:ext uri="{FF2B5EF4-FFF2-40B4-BE49-F238E27FC236}">
                        <a16:creationId xmlns:a16="http://schemas.microsoft.com/office/drawing/2014/main" id="{BDE7A9D5-877F-7C2E-173C-59A5ED5E6537}"/>
                      </a:ext>
                    </a:extLst>
                  </p:cNvPr>
                  <p:cNvSpPr/>
                  <p:nvPr/>
                </p:nvSpPr>
                <p:spPr>
                  <a:xfrm>
                    <a:off x="8621394" y="3459691"/>
                    <a:ext cx="1394460" cy="6794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94459" h="67945">
                        <a:moveTo>
                          <a:pt x="1394407" y="0"/>
                        </a:moveTo>
                        <a:lnTo>
                          <a:pt x="0" y="0"/>
                        </a:lnTo>
                        <a:lnTo>
                          <a:pt x="41548" y="67662"/>
                        </a:lnTo>
                        <a:lnTo>
                          <a:pt x="1352859" y="67662"/>
                        </a:lnTo>
                        <a:lnTo>
                          <a:pt x="1394407" y="0"/>
                        </a:lnTo>
                        <a:close/>
                      </a:path>
                    </a:pathLst>
                  </a:custGeom>
                  <a:solidFill>
                    <a:srgbClr val="B9B9B8"/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43" name="object 222">
                    <a:extLst>
                      <a:ext uri="{FF2B5EF4-FFF2-40B4-BE49-F238E27FC236}">
                        <a16:creationId xmlns:a16="http://schemas.microsoft.com/office/drawing/2014/main" id="{05F3DA35-06C6-6326-ADF1-30309748A351}"/>
                      </a:ext>
                    </a:extLst>
                  </p:cNvPr>
                  <p:cNvSpPr/>
                  <p:nvPr/>
                </p:nvSpPr>
                <p:spPr>
                  <a:xfrm>
                    <a:off x="9631426" y="3459691"/>
                    <a:ext cx="384810" cy="6794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4809" h="67945">
                        <a:moveTo>
                          <a:pt x="384375" y="0"/>
                        </a:moveTo>
                        <a:lnTo>
                          <a:pt x="19821" y="0"/>
                        </a:lnTo>
                        <a:lnTo>
                          <a:pt x="0" y="67662"/>
                        </a:lnTo>
                        <a:lnTo>
                          <a:pt x="342827" y="67662"/>
                        </a:lnTo>
                        <a:lnTo>
                          <a:pt x="384375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9999"/>
                    </a:srgbClr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grpSp>
              <p:nvGrpSpPr>
                <p:cNvPr id="325" name="object 223">
                  <a:extLst>
                    <a:ext uri="{FF2B5EF4-FFF2-40B4-BE49-F238E27FC236}">
                      <a16:creationId xmlns:a16="http://schemas.microsoft.com/office/drawing/2014/main" id="{14A1968D-EF04-43C7-8E2C-D77E683A057D}"/>
                    </a:ext>
                  </a:extLst>
                </p:cNvPr>
                <p:cNvGrpSpPr/>
                <p:nvPr/>
              </p:nvGrpSpPr>
              <p:grpSpPr>
                <a:xfrm>
                  <a:off x="11584432" y="2656421"/>
                  <a:ext cx="1249680" cy="2165350"/>
                  <a:chOff x="11584432" y="2656421"/>
                  <a:chExt cx="1249680" cy="2165350"/>
                </a:xfrm>
              </p:grpSpPr>
              <p:sp>
                <p:nvSpPr>
                  <p:cNvPr id="378" name="object 224">
                    <a:extLst>
                      <a:ext uri="{FF2B5EF4-FFF2-40B4-BE49-F238E27FC236}">
                        <a16:creationId xmlns:a16="http://schemas.microsoft.com/office/drawing/2014/main" id="{EF10740F-F77C-4976-79B0-66840C42B3A5}"/>
                      </a:ext>
                    </a:extLst>
                  </p:cNvPr>
                  <p:cNvSpPr/>
                  <p:nvPr/>
                </p:nvSpPr>
                <p:spPr>
                  <a:xfrm>
                    <a:off x="11638127" y="2719487"/>
                    <a:ext cx="1142365" cy="210248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42365" h="2102485">
                        <a:moveTo>
                          <a:pt x="0" y="2102234"/>
                        </a:moveTo>
                        <a:lnTo>
                          <a:pt x="1142164" y="2102234"/>
                        </a:lnTo>
                        <a:lnTo>
                          <a:pt x="1142164" y="0"/>
                        </a:lnTo>
                        <a:lnTo>
                          <a:pt x="0" y="0"/>
                        </a:lnTo>
                        <a:lnTo>
                          <a:pt x="0" y="2102234"/>
                        </a:lnTo>
                        <a:close/>
                      </a:path>
                    </a:pathLst>
                  </a:custGeom>
                  <a:solidFill>
                    <a:srgbClr val="B9B9B8"/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79" name="object 225">
                    <a:extLst>
                      <a:ext uri="{FF2B5EF4-FFF2-40B4-BE49-F238E27FC236}">
                        <a16:creationId xmlns:a16="http://schemas.microsoft.com/office/drawing/2014/main" id="{C6BEE480-54F0-9C72-8408-01D67BCB43CF}"/>
                      </a:ext>
                    </a:extLst>
                  </p:cNvPr>
                  <p:cNvSpPr/>
                  <p:nvPr/>
                </p:nvSpPr>
                <p:spPr>
                  <a:xfrm>
                    <a:off x="11638127" y="2719487"/>
                    <a:ext cx="869315" cy="210248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69315" h="2102485">
                        <a:moveTo>
                          <a:pt x="0" y="2102234"/>
                        </a:moveTo>
                        <a:lnTo>
                          <a:pt x="868832" y="2102234"/>
                        </a:lnTo>
                        <a:lnTo>
                          <a:pt x="868832" y="0"/>
                        </a:lnTo>
                        <a:lnTo>
                          <a:pt x="0" y="0"/>
                        </a:lnTo>
                        <a:lnTo>
                          <a:pt x="0" y="2102234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39999"/>
                    </a:srgbClr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80" name="object 226">
                    <a:extLst>
                      <a:ext uri="{FF2B5EF4-FFF2-40B4-BE49-F238E27FC236}">
                        <a16:creationId xmlns:a16="http://schemas.microsoft.com/office/drawing/2014/main" id="{7419837B-7AC9-5BB8-A676-9791F3B6D56F}"/>
                      </a:ext>
                    </a:extLst>
                  </p:cNvPr>
                  <p:cNvSpPr/>
                  <p:nvPr/>
                </p:nvSpPr>
                <p:spPr>
                  <a:xfrm>
                    <a:off x="11584432" y="2656421"/>
                    <a:ext cx="1249680" cy="6858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49679" h="68580">
                        <a:moveTo>
                          <a:pt x="1249333" y="0"/>
                        </a:moveTo>
                        <a:lnTo>
                          <a:pt x="0" y="0"/>
                        </a:lnTo>
                        <a:lnTo>
                          <a:pt x="0" y="68050"/>
                        </a:lnTo>
                        <a:lnTo>
                          <a:pt x="1249333" y="68050"/>
                        </a:lnTo>
                        <a:lnTo>
                          <a:pt x="1249333" y="0"/>
                        </a:lnTo>
                        <a:close/>
                      </a:path>
                    </a:pathLst>
                  </a:custGeom>
                  <a:solidFill>
                    <a:srgbClr val="B9B9B8"/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81" name="object 227">
                    <a:extLst>
                      <a:ext uri="{FF2B5EF4-FFF2-40B4-BE49-F238E27FC236}">
                        <a16:creationId xmlns:a16="http://schemas.microsoft.com/office/drawing/2014/main" id="{24A65E0A-8317-E853-7619-180BB85589E2}"/>
                      </a:ext>
                    </a:extLst>
                  </p:cNvPr>
                  <p:cNvSpPr/>
                  <p:nvPr/>
                </p:nvSpPr>
                <p:spPr>
                  <a:xfrm>
                    <a:off x="12507126" y="2656421"/>
                    <a:ext cx="327025" cy="6858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27025" h="68580">
                        <a:moveTo>
                          <a:pt x="326628" y="0"/>
                        </a:moveTo>
                        <a:lnTo>
                          <a:pt x="0" y="0"/>
                        </a:lnTo>
                        <a:lnTo>
                          <a:pt x="0" y="68050"/>
                        </a:lnTo>
                        <a:lnTo>
                          <a:pt x="326628" y="68050"/>
                        </a:lnTo>
                        <a:lnTo>
                          <a:pt x="326628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9999"/>
                    </a:srgbClr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82" name="object 228">
                    <a:extLst>
                      <a:ext uri="{FF2B5EF4-FFF2-40B4-BE49-F238E27FC236}">
                        <a16:creationId xmlns:a16="http://schemas.microsoft.com/office/drawing/2014/main" id="{D0F5327C-11FE-742A-7AF6-CFFAC0E5D6FE}"/>
                      </a:ext>
                    </a:extLst>
                  </p:cNvPr>
                  <p:cNvSpPr/>
                  <p:nvPr/>
                </p:nvSpPr>
                <p:spPr>
                  <a:xfrm>
                    <a:off x="12507126" y="2724472"/>
                    <a:ext cx="273685" cy="209740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3684" h="2097404">
                        <a:moveTo>
                          <a:pt x="0" y="2097250"/>
                        </a:moveTo>
                        <a:lnTo>
                          <a:pt x="273321" y="2097250"/>
                        </a:lnTo>
                        <a:lnTo>
                          <a:pt x="273321" y="0"/>
                        </a:lnTo>
                        <a:lnTo>
                          <a:pt x="0" y="0"/>
                        </a:lnTo>
                        <a:lnTo>
                          <a:pt x="0" y="209725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29998"/>
                    </a:srgbClr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83" name="object 229">
                    <a:extLst>
                      <a:ext uri="{FF2B5EF4-FFF2-40B4-BE49-F238E27FC236}">
                        <a16:creationId xmlns:a16="http://schemas.microsoft.com/office/drawing/2014/main" id="{32AB8D88-B2ED-9238-1BBD-44A2ABB16F25}"/>
                      </a:ext>
                    </a:extLst>
                  </p:cNvPr>
                  <p:cNvSpPr/>
                  <p:nvPr/>
                </p:nvSpPr>
                <p:spPr>
                  <a:xfrm>
                    <a:off x="11754689" y="2804542"/>
                    <a:ext cx="147955" cy="17208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7954" h="172085">
                        <a:moveTo>
                          <a:pt x="147587" y="0"/>
                        </a:moveTo>
                        <a:lnTo>
                          <a:pt x="0" y="0"/>
                        </a:lnTo>
                        <a:lnTo>
                          <a:pt x="0" y="171534"/>
                        </a:lnTo>
                        <a:lnTo>
                          <a:pt x="147587" y="171534"/>
                        </a:lnTo>
                        <a:lnTo>
                          <a:pt x="147587" y="0"/>
                        </a:lnTo>
                        <a:close/>
                      </a:path>
                    </a:pathLst>
                  </a:custGeom>
                  <a:solidFill>
                    <a:srgbClr val="B9B9B8"/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84" name="object 230">
                    <a:extLst>
                      <a:ext uri="{FF2B5EF4-FFF2-40B4-BE49-F238E27FC236}">
                        <a16:creationId xmlns:a16="http://schemas.microsoft.com/office/drawing/2014/main" id="{BF9816D2-155B-1A25-0085-1D52AF89F579}"/>
                      </a:ext>
                    </a:extLst>
                  </p:cNvPr>
                  <p:cNvSpPr/>
                  <p:nvPr/>
                </p:nvSpPr>
                <p:spPr>
                  <a:xfrm>
                    <a:off x="11754689" y="2815935"/>
                    <a:ext cx="147955" cy="1606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7954" h="160655">
                        <a:moveTo>
                          <a:pt x="147587" y="0"/>
                        </a:moveTo>
                        <a:lnTo>
                          <a:pt x="0" y="0"/>
                        </a:lnTo>
                        <a:lnTo>
                          <a:pt x="0" y="160141"/>
                        </a:lnTo>
                        <a:lnTo>
                          <a:pt x="147587" y="160141"/>
                        </a:lnTo>
                        <a:lnTo>
                          <a:pt x="147587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19999"/>
                    </a:srgbClr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85" name="object 231">
                    <a:extLst>
                      <a:ext uri="{FF2B5EF4-FFF2-40B4-BE49-F238E27FC236}">
                        <a16:creationId xmlns:a16="http://schemas.microsoft.com/office/drawing/2014/main" id="{7AD35551-ED7E-9BCA-C310-D3E38FC31550}"/>
                      </a:ext>
                    </a:extLst>
                  </p:cNvPr>
                  <p:cNvSpPr/>
                  <p:nvPr/>
                </p:nvSpPr>
                <p:spPr>
                  <a:xfrm>
                    <a:off x="11754688" y="2804546"/>
                    <a:ext cx="380365" cy="17208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0365" h="172085">
                        <a:moveTo>
                          <a:pt x="21158" y="0"/>
                        </a:moveTo>
                        <a:lnTo>
                          <a:pt x="0" y="0"/>
                        </a:lnTo>
                        <a:lnTo>
                          <a:pt x="0" y="171538"/>
                        </a:lnTo>
                        <a:lnTo>
                          <a:pt x="21158" y="171538"/>
                        </a:lnTo>
                        <a:lnTo>
                          <a:pt x="21158" y="0"/>
                        </a:lnTo>
                        <a:close/>
                      </a:path>
                      <a:path w="380365" h="172085">
                        <a:moveTo>
                          <a:pt x="380161" y="0"/>
                        </a:moveTo>
                        <a:lnTo>
                          <a:pt x="232575" y="0"/>
                        </a:lnTo>
                        <a:lnTo>
                          <a:pt x="232575" y="171538"/>
                        </a:lnTo>
                        <a:lnTo>
                          <a:pt x="380161" y="171538"/>
                        </a:lnTo>
                        <a:lnTo>
                          <a:pt x="380161" y="0"/>
                        </a:lnTo>
                        <a:close/>
                      </a:path>
                    </a:pathLst>
                  </a:custGeom>
                  <a:solidFill>
                    <a:srgbClr val="B9B9B8"/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86" name="object 232">
                    <a:extLst>
                      <a:ext uri="{FF2B5EF4-FFF2-40B4-BE49-F238E27FC236}">
                        <a16:creationId xmlns:a16="http://schemas.microsoft.com/office/drawing/2014/main" id="{C86640B2-AF41-19C2-C880-DD66F9B14491}"/>
                      </a:ext>
                    </a:extLst>
                  </p:cNvPr>
                  <p:cNvSpPr/>
                  <p:nvPr/>
                </p:nvSpPr>
                <p:spPr>
                  <a:xfrm>
                    <a:off x="11987268" y="2815935"/>
                    <a:ext cx="147955" cy="1606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7954" h="160655">
                        <a:moveTo>
                          <a:pt x="147587" y="0"/>
                        </a:moveTo>
                        <a:lnTo>
                          <a:pt x="0" y="0"/>
                        </a:lnTo>
                        <a:lnTo>
                          <a:pt x="0" y="160141"/>
                        </a:lnTo>
                        <a:lnTo>
                          <a:pt x="147587" y="160141"/>
                        </a:lnTo>
                        <a:lnTo>
                          <a:pt x="147587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19999"/>
                    </a:srgbClr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87" name="object 233">
                    <a:extLst>
                      <a:ext uri="{FF2B5EF4-FFF2-40B4-BE49-F238E27FC236}">
                        <a16:creationId xmlns:a16="http://schemas.microsoft.com/office/drawing/2014/main" id="{DFCC6C23-ED6C-D489-A773-030A44D49DCF}"/>
                      </a:ext>
                    </a:extLst>
                  </p:cNvPr>
                  <p:cNvSpPr/>
                  <p:nvPr/>
                </p:nvSpPr>
                <p:spPr>
                  <a:xfrm>
                    <a:off x="11987276" y="2804546"/>
                    <a:ext cx="380365" cy="17208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0365" h="172085">
                        <a:moveTo>
                          <a:pt x="21145" y="0"/>
                        </a:moveTo>
                        <a:lnTo>
                          <a:pt x="0" y="0"/>
                        </a:lnTo>
                        <a:lnTo>
                          <a:pt x="0" y="171538"/>
                        </a:lnTo>
                        <a:lnTo>
                          <a:pt x="21145" y="171538"/>
                        </a:lnTo>
                        <a:lnTo>
                          <a:pt x="21145" y="0"/>
                        </a:lnTo>
                        <a:close/>
                      </a:path>
                      <a:path w="380365" h="172085">
                        <a:moveTo>
                          <a:pt x="380149" y="0"/>
                        </a:moveTo>
                        <a:lnTo>
                          <a:pt x="232562" y="0"/>
                        </a:lnTo>
                        <a:lnTo>
                          <a:pt x="232562" y="171538"/>
                        </a:lnTo>
                        <a:lnTo>
                          <a:pt x="380149" y="171538"/>
                        </a:lnTo>
                        <a:lnTo>
                          <a:pt x="380149" y="0"/>
                        </a:lnTo>
                        <a:close/>
                      </a:path>
                    </a:pathLst>
                  </a:custGeom>
                  <a:solidFill>
                    <a:srgbClr val="B9B9B8"/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88" name="object 234">
                    <a:extLst>
                      <a:ext uri="{FF2B5EF4-FFF2-40B4-BE49-F238E27FC236}">
                        <a16:creationId xmlns:a16="http://schemas.microsoft.com/office/drawing/2014/main" id="{BC218DD4-C674-75C8-FD94-F868D3612726}"/>
                      </a:ext>
                    </a:extLst>
                  </p:cNvPr>
                  <p:cNvSpPr/>
                  <p:nvPr/>
                </p:nvSpPr>
                <p:spPr>
                  <a:xfrm>
                    <a:off x="12219847" y="2815935"/>
                    <a:ext cx="147955" cy="1606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7954" h="160655">
                        <a:moveTo>
                          <a:pt x="147587" y="0"/>
                        </a:moveTo>
                        <a:lnTo>
                          <a:pt x="0" y="0"/>
                        </a:lnTo>
                        <a:lnTo>
                          <a:pt x="0" y="160141"/>
                        </a:lnTo>
                        <a:lnTo>
                          <a:pt x="147587" y="160141"/>
                        </a:lnTo>
                        <a:lnTo>
                          <a:pt x="147587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19999"/>
                    </a:srgbClr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89" name="object 235">
                    <a:extLst>
                      <a:ext uri="{FF2B5EF4-FFF2-40B4-BE49-F238E27FC236}">
                        <a16:creationId xmlns:a16="http://schemas.microsoft.com/office/drawing/2014/main" id="{ABA7AA13-0252-3C7F-1E9C-6493F0BB98D0}"/>
                      </a:ext>
                    </a:extLst>
                  </p:cNvPr>
                  <p:cNvSpPr/>
                  <p:nvPr/>
                </p:nvSpPr>
                <p:spPr>
                  <a:xfrm>
                    <a:off x="11754688" y="2804546"/>
                    <a:ext cx="486409" cy="4298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6409" h="429894">
                        <a:moveTo>
                          <a:pt x="147586" y="258356"/>
                        </a:moveTo>
                        <a:lnTo>
                          <a:pt x="0" y="258356"/>
                        </a:lnTo>
                        <a:lnTo>
                          <a:pt x="0" y="429882"/>
                        </a:lnTo>
                        <a:lnTo>
                          <a:pt x="147586" y="429882"/>
                        </a:lnTo>
                        <a:lnTo>
                          <a:pt x="147586" y="258356"/>
                        </a:lnTo>
                        <a:close/>
                      </a:path>
                      <a:path w="486409" h="429894">
                        <a:moveTo>
                          <a:pt x="486308" y="0"/>
                        </a:moveTo>
                        <a:lnTo>
                          <a:pt x="465150" y="0"/>
                        </a:lnTo>
                        <a:lnTo>
                          <a:pt x="465150" y="171538"/>
                        </a:lnTo>
                        <a:lnTo>
                          <a:pt x="486308" y="171538"/>
                        </a:lnTo>
                        <a:lnTo>
                          <a:pt x="486308" y="0"/>
                        </a:lnTo>
                        <a:close/>
                      </a:path>
                    </a:pathLst>
                  </a:custGeom>
                  <a:solidFill>
                    <a:srgbClr val="B9B9B8"/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90" name="object 236">
                    <a:extLst>
                      <a:ext uri="{FF2B5EF4-FFF2-40B4-BE49-F238E27FC236}">
                        <a16:creationId xmlns:a16="http://schemas.microsoft.com/office/drawing/2014/main" id="{0981F954-AF3E-B1CC-05B2-50F189ACF92A}"/>
                      </a:ext>
                    </a:extLst>
                  </p:cNvPr>
                  <p:cNvSpPr/>
                  <p:nvPr/>
                </p:nvSpPr>
                <p:spPr>
                  <a:xfrm>
                    <a:off x="11754689" y="3074283"/>
                    <a:ext cx="147955" cy="1606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7954" h="160655">
                        <a:moveTo>
                          <a:pt x="147587" y="0"/>
                        </a:moveTo>
                        <a:lnTo>
                          <a:pt x="0" y="0"/>
                        </a:lnTo>
                        <a:lnTo>
                          <a:pt x="0" y="160141"/>
                        </a:lnTo>
                        <a:lnTo>
                          <a:pt x="147587" y="160141"/>
                        </a:lnTo>
                        <a:lnTo>
                          <a:pt x="147587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19999"/>
                    </a:srgbClr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91" name="object 237">
                    <a:extLst>
                      <a:ext uri="{FF2B5EF4-FFF2-40B4-BE49-F238E27FC236}">
                        <a16:creationId xmlns:a16="http://schemas.microsoft.com/office/drawing/2014/main" id="{FECDA4D5-3358-C1AC-E26D-052AA7E8811D}"/>
                      </a:ext>
                    </a:extLst>
                  </p:cNvPr>
                  <p:cNvSpPr/>
                  <p:nvPr/>
                </p:nvSpPr>
                <p:spPr>
                  <a:xfrm>
                    <a:off x="11754688" y="3062903"/>
                    <a:ext cx="380365" cy="17208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0365" h="172085">
                        <a:moveTo>
                          <a:pt x="21158" y="0"/>
                        </a:moveTo>
                        <a:lnTo>
                          <a:pt x="0" y="0"/>
                        </a:lnTo>
                        <a:lnTo>
                          <a:pt x="0" y="171526"/>
                        </a:lnTo>
                        <a:lnTo>
                          <a:pt x="21158" y="171526"/>
                        </a:lnTo>
                        <a:lnTo>
                          <a:pt x="21158" y="0"/>
                        </a:lnTo>
                        <a:close/>
                      </a:path>
                      <a:path w="380365" h="172085">
                        <a:moveTo>
                          <a:pt x="380161" y="0"/>
                        </a:moveTo>
                        <a:lnTo>
                          <a:pt x="232575" y="0"/>
                        </a:lnTo>
                        <a:lnTo>
                          <a:pt x="232575" y="171526"/>
                        </a:lnTo>
                        <a:lnTo>
                          <a:pt x="380161" y="171526"/>
                        </a:lnTo>
                        <a:lnTo>
                          <a:pt x="380161" y="0"/>
                        </a:lnTo>
                        <a:close/>
                      </a:path>
                    </a:pathLst>
                  </a:custGeom>
                  <a:solidFill>
                    <a:srgbClr val="B9B9B8"/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92" name="object 238">
                    <a:extLst>
                      <a:ext uri="{FF2B5EF4-FFF2-40B4-BE49-F238E27FC236}">
                        <a16:creationId xmlns:a16="http://schemas.microsoft.com/office/drawing/2014/main" id="{707F189F-EA79-519E-B579-2F4512144F45}"/>
                      </a:ext>
                    </a:extLst>
                  </p:cNvPr>
                  <p:cNvSpPr/>
                  <p:nvPr/>
                </p:nvSpPr>
                <p:spPr>
                  <a:xfrm>
                    <a:off x="11987268" y="3074283"/>
                    <a:ext cx="147955" cy="1606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7954" h="160655">
                        <a:moveTo>
                          <a:pt x="147587" y="0"/>
                        </a:moveTo>
                        <a:lnTo>
                          <a:pt x="0" y="0"/>
                        </a:lnTo>
                        <a:lnTo>
                          <a:pt x="0" y="160141"/>
                        </a:lnTo>
                        <a:lnTo>
                          <a:pt x="147587" y="160141"/>
                        </a:lnTo>
                        <a:lnTo>
                          <a:pt x="147587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19999"/>
                    </a:srgbClr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93" name="object 239">
                    <a:extLst>
                      <a:ext uri="{FF2B5EF4-FFF2-40B4-BE49-F238E27FC236}">
                        <a16:creationId xmlns:a16="http://schemas.microsoft.com/office/drawing/2014/main" id="{6FB3BA13-7A2A-9CFF-FBE6-F30CECB90DFE}"/>
                      </a:ext>
                    </a:extLst>
                  </p:cNvPr>
                  <p:cNvSpPr/>
                  <p:nvPr/>
                </p:nvSpPr>
                <p:spPr>
                  <a:xfrm>
                    <a:off x="11987276" y="3062903"/>
                    <a:ext cx="380365" cy="17208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0365" h="172085">
                        <a:moveTo>
                          <a:pt x="21145" y="0"/>
                        </a:moveTo>
                        <a:lnTo>
                          <a:pt x="0" y="0"/>
                        </a:lnTo>
                        <a:lnTo>
                          <a:pt x="0" y="171526"/>
                        </a:lnTo>
                        <a:lnTo>
                          <a:pt x="21145" y="171526"/>
                        </a:lnTo>
                        <a:lnTo>
                          <a:pt x="21145" y="0"/>
                        </a:lnTo>
                        <a:close/>
                      </a:path>
                      <a:path w="380365" h="172085">
                        <a:moveTo>
                          <a:pt x="380149" y="0"/>
                        </a:moveTo>
                        <a:lnTo>
                          <a:pt x="232562" y="0"/>
                        </a:lnTo>
                        <a:lnTo>
                          <a:pt x="232562" y="171526"/>
                        </a:lnTo>
                        <a:lnTo>
                          <a:pt x="380149" y="171526"/>
                        </a:lnTo>
                        <a:lnTo>
                          <a:pt x="380149" y="0"/>
                        </a:lnTo>
                        <a:close/>
                      </a:path>
                    </a:pathLst>
                  </a:custGeom>
                  <a:solidFill>
                    <a:srgbClr val="B9B9B8"/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94" name="object 240">
                    <a:extLst>
                      <a:ext uri="{FF2B5EF4-FFF2-40B4-BE49-F238E27FC236}">
                        <a16:creationId xmlns:a16="http://schemas.microsoft.com/office/drawing/2014/main" id="{125D7C21-E982-F326-E1CF-8F774BBED7C7}"/>
                      </a:ext>
                    </a:extLst>
                  </p:cNvPr>
                  <p:cNvSpPr/>
                  <p:nvPr/>
                </p:nvSpPr>
                <p:spPr>
                  <a:xfrm>
                    <a:off x="12219847" y="3074283"/>
                    <a:ext cx="147955" cy="1606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7954" h="160655">
                        <a:moveTo>
                          <a:pt x="147587" y="0"/>
                        </a:moveTo>
                        <a:lnTo>
                          <a:pt x="0" y="0"/>
                        </a:lnTo>
                        <a:lnTo>
                          <a:pt x="0" y="160141"/>
                        </a:lnTo>
                        <a:lnTo>
                          <a:pt x="147587" y="160141"/>
                        </a:lnTo>
                        <a:lnTo>
                          <a:pt x="147587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19999"/>
                    </a:srgbClr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95" name="object 241">
                    <a:extLst>
                      <a:ext uri="{FF2B5EF4-FFF2-40B4-BE49-F238E27FC236}">
                        <a16:creationId xmlns:a16="http://schemas.microsoft.com/office/drawing/2014/main" id="{50612676-0CCA-CDD1-064C-5609F6F08703}"/>
                      </a:ext>
                    </a:extLst>
                  </p:cNvPr>
                  <p:cNvSpPr/>
                  <p:nvPr/>
                </p:nvSpPr>
                <p:spPr>
                  <a:xfrm>
                    <a:off x="11754688" y="3062903"/>
                    <a:ext cx="486409" cy="4298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6409" h="429895">
                        <a:moveTo>
                          <a:pt x="147586" y="258356"/>
                        </a:moveTo>
                        <a:lnTo>
                          <a:pt x="0" y="258356"/>
                        </a:lnTo>
                        <a:lnTo>
                          <a:pt x="0" y="429882"/>
                        </a:lnTo>
                        <a:lnTo>
                          <a:pt x="147586" y="429882"/>
                        </a:lnTo>
                        <a:lnTo>
                          <a:pt x="147586" y="258356"/>
                        </a:lnTo>
                        <a:close/>
                      </a:path>
                      <a:path w="486409" h="429895">
                        <a:moveTo>
                          <a:pt x="486308" y="0"/>
                        </a:moveTo>
                        <a:lnTo>
                          <a:pt x="465150" y="0"/>
                        </a:lnTo>
                        <a:lnTo>
                          <a:pt x="465150" y="171526"/>
                        </a:lnTo>
                        <a:lnTo>
                          <a:pt x="486308" y="171526"/>
                        </a:lnTo>
                        <a:lnTo>
                          <a:pt x="486308" y="0"/>
                        </a:lnTo>
                        <a:close/>
                      </a:path>
                    </a:pathLst>
                  </a:custGeom>
                  <a:solidFill>
                    <a:srgbClr val="B9B9B8"/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96" name="object 242">
                    <a:extLst>
                      <a:ext uri="{FF2B5EF4-FFF2-40B4-BE49-F238E27FC236}">
                        <a16:creationId xmlns:a16="http://schemas.microsoft.com/office/drawing/2014/main" id="{CAD7C93E-547B-0AFB-1C2A-19564B28132E}"/>
                      </a:ext>
                    </a:extLst>
                  </p:cNvPr>
                  <p:cNvSpPr/>
                  <p:nvPr/>
                </p:nvSpPr>
                <p:spPr>
                  <a:xfrm>
                    <a:off x="11754689" y="3332642"/>
                    <a:ext cx="147955" cy="1606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7954" h="160654">
                        <a:moveTo>
                          <a:pt x="147587" y="0"/>
                        </a:moveTo>
                        <a:lnTo>
                          <a:pt x="0" y="0"/>
                        </a:lnTo>
                        <a:lnTo>
                          <a:pt x="0" y="160141"/>
                        </a:lnTo>
                        <a:lnTo>
                          <a:pt x="147587" y="160141"/>
                        </a:lnTo>
                        <a:lnTo>
                          <a:pt x="147587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19999"/>
                    </a:srgbClr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97" name="object 243">
                    <a:extLst>
                      <a:ext uri="{FF2B5EF4-FFF2-40B4-BE49-F238E27FC236}">
                        <a16:creationId xmlns:a16="http://schemas.microsoft.com/office/drawing/2014/main" id="{969EAC4A-DAC3-0309-FCD9-AEEF6B1DE246}"/>
                      </a:ext>
                    </a:extLst>
                  </p:cNvPr>
                  <p:cNvSpPr/>
                  <p:nvPr/>
                </p:nvSpPr>
                <p:spPr>
                  <a:xfrm>
                    <a:off x="11754688" y="3321259"/>
                    <a:ext cx="380365" cy="17208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0365" h="172085">
                        <a:moveTo>
                          <a:pt x="21158" y="0"/>
                        </a:moveTo>
                        <a:lnTo>
                          <a:pt x="0" y="0"/>
                        </a:lnTo>
                        <a:lnTo>
                          <a:pt x="0" y="171526"/>
                        </a:lnTo>
                        <a:lnTo>
                          <a:pt x="21158" y="171526"/>
                        </a:lnTo>
                        <a:lnTo>
                          <a:pt x="21158" y="0"/>
                        </a:lnTo>
                        <a:close/>
                      </a:path>
                      <a:path w="380365" h="172085">
                        <a:moveTo>
                          <a:pt x="380161" y="0"/>
                        </a:moveTo>
                        <a:lnTo>
                          <a:pt x="232575" y="0"/>
                        </a:lnTo>
                        <a:lnTo>
                          <a:pt x="232575" y="171526"/>
                        </a:lnTo>
                        <a:lnTo>
                          <a:pt x="380161" y="171526"/>
                        </a:lnTo>
                        <a:lnTo>
                          <a:pt x="380161" y="0"/>
                        </a:lnTo>
                        <a:close/>
                      </a:path>
                    </a:pathLst>
                  </a:custGeom>
                  <a:solidFill>
                    <a:srgbClr val="B9B9B8"/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98" name="object 244">
                    <a:extLst>
                      <a:ext uri="{FF2B5EF4-FFF2-40B4-BE49-F238E27FC236}">
                        <a16:creationId xmlns:a16="http://schemas.microsoft.com/office/drawing/2014/main" id="{610DC61D-CE66-3D88-B98E-222EC4889E60}"/>
                      </a:ext>
                    </a:extLst>
                  </p:cNvPr>
                  <p:cNvSpPr/>
                  <p:nvPr/>
                </p:nvSpPr>
                <p:spPr>
                  <a:xfrm>
                    <a:off x="11987268" y="3332642"/>
                    <a:ext cx="147955" cy="1606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7954" h="160654">
                        <a:moveTo>
                          <a:pt x="147587" y="0"/>
                        </a:moveTo>
                        <a:lnTo>
                          <a:pt x="0" y="0"/>
                        </a:lnTo>
                        <a:lnTo>
                          <a:pt x="0" y="160141"/>
                        </a:lnTo>
                        <a:lnTo>
                          <a:pt x="147587" y="160141"/>
                        </a:lnTo>
                        <a:lnTo>
                          <a:pt x="147587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19999"/>
                    </a:srgbClr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99" name="object 245">
                    <a:extLst>
                      <a:ext uri="{FF2B5EF4-FFF2-40B4-BE49-F238E27FC236}">
                        <a16:creationId xmlns:a16="http://schemas.microsoft.com/office/drawing/2014/main" id="{94652E2C-CB8E-B1EC-92EE-7B81BF9502EC}"/>
                      </a:ext>
                    </a:extLst>
                  </p:cNvPr>
                  <p:cNvSpPr/>
                  <p:nvPr/>
                </p:nvSpPr>
                <p:spPr>
                  <a:xfrm>
                    <a:off x="11987276" y="3321259"/>
                    <a:ext cx="380365" cy="17208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0365" h="172085">
                        <a:moveTo>
                          <a:pt x="21145" y="0"/>
                        </a:moveTo>
                        <a:lnTo>
                          <a:pt x="0" y="0"/>
                        </a:lnTo>
                        <a:lnTo>
                          <a:pt x="0" y="171526"/>
                        </a:lnTo>
                        <a:lnTo>
                          <a:pt x="21145" y="171526"/>
                        </a:lnTo>
                        <a:lnTo>
                          <a:pt x="21145" y="0"/>
                        </a:lnTo>
                        <a:close/>
                      </a:path>
                      <a:path w="380365" h="172085">
                        <a:moveTo>
                          <a:pt x="380149" y="0"/>
                        </a:moveTo>
                        <a:lnTo>
                          <a:pt x="232562" y="0"/>
                        </a:lnTo>
                        <a:lnTo>
                          <a:pt x="232562" y="171526"/>
                        </a:lnTo>
                        <a:lnTo>
                          <a:pt x="380149" y="171526"/>
                        </a:lnTo>
                        <a:lnTo>
                          <a:pt x="380149" y="0"/>
                        </a:lnTo>
                        <a:close/>
                      </a:path>
                    </a:pathLst>
                  </a:custGeom>
                  <a:solidFill>
                    <a:srgbClr val="B9B9B8"/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00" name="object 246">
                    <a:extLst>
                      <a:ext uri="{FF2B5EF4-FFF2-40B4-BE49-F238E27FC236}">
                        <a16:creationId xmlns:a16="http://schemas.microsoft.com/office/drawing/2014/main" id="{DA0FEAEB-F389-10DB-3DD1-D21B6ABA9341}"/>
                      </a:ext>
                    </a:extLst>
                  </p:cNvPr>
                  <p:cNvSpPr/>
                  <p:nvPr/>
                </p:nvSpPr>
                <p:spPr>
                  <a:xfrm>
                    <a:off x="12219847" y="3332642"/>
                    <a:ext cx="147955" cy="1606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7954" h="160654">
                        <a:moveTo>
                          <a:pt x="147587" y="0"/>
                        </a:moveTo>
                        <a:lnTo>
                          <a:pt x="0" y="0"/>
                        </a:lnTo>
                        <a:lnTo>
                          <a:pt x="0" y="160141"/>
                        </a:lnTo>
                        <a:lnTo>
                          <a:pt x="147587" y="160141"/>
                        </a:lnTo>
                        <a:lnTo>
                          <a:pt x="147587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19999"/>
                    </a:srgbClr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01" name="object 247">
                    <a:extLst>
                      <a:ext uri="{FF2B5EF4-FFF2-40B4-BE49-F238E27FC236}">
                        <a16:creationId xmlns:a16="http://schemas.microsoft.com/office/drawing/2014/main" id="{DFF4E402-C4AE-B57D-DECC-6E04FF798EDA}"/>
                      </a:ext>
                    </a:extLst>
                  </p:cNvPr>
                  <p:cNvSpPr/>
                  <p:nvPr/>
                </p:nvSpPr>
                <p:spPr>
                  <a:xfrm>
                    <a:off x="11754688" y="3321259"/>
                    <a:ext cx="486409" cy="4298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6409" h="429895">
                        <a:moveTo>
                          <a:pt x="147586" y="258343"/>
                        </a:moveTo>
                        <a:lnTo>
                          <a:pt x="0" y="258343"/>
                        </a:lnTo>
                        <a:lnTo>
                          <a:pt x="0" y="429882"/>
                        </a:lnTo>
                        <a:lnTo>
                          <a:pt x="147586" y="429882"/>
                        </a:lnTo>
                        <a:lnTo>
                          <a:pt x="147586" y="258343"/>
                        </a:lnTo>
                        <a:close/>
                      </a:path>
                      <a:path w="486409" h="429895">
                        <a:moveTo>
                          <a:pt x="486308" y="0"/>
                        </a:moveTo>
                        <a:lnTo>
                          <a:pt x="465150" y="0"/>
                        </a:lnTo>
                        <a:lnTo>
                          <a:pt x="465150" y="171526"/>
                        </a:lnTo>
                        <a:lnTo>
                          <a:pt x="486308" y="171526"/>
                        </a:lnTo>
                        <a:lnTo>
                          <a:pt x="486308" y="0"/>
                        </a:lnTo>
                        <a:close/>
                      </a:path>
                    </a:pathLst>
                  </a:custGeom>
                  <a:solidFill>
                    <a:srgbClr val="B9B9B8"/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02" name="object 248">
                    <a:extLst>
                      <a:ext uri="{FF2B5EF4-FFF2-40B4-BE49-F238E27FC236}">
                        <a16:creationId xmlns:a16="http://schemas.microsoft.com/office/drawing/2014/main" id="{F54ECEEE-A0DC-1432-B312-E417BD702382}"/>
                      </a:ext>
                    </a:extLst>
                  </p:cNvPr>
                  <p:cNvSpPr/>
                  <p:nvPr/>
                </p:nvSpPr>
                <p:spPr>
                  <a:xfrm>
                    <a:off x="11754689" y="3590990"/>
                    <a:ext cx="147955" cy="1606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7954" h="160654">
                        <a:moveTo>
                          <a:pt x="147587" y="0"/>
                        </a:moveTo>
                        <a:lnTo>
                          <a:pt x="0" y="0"/>
                        </a:lnTo>
                        <a:lnTo>
                          <a:pt x="0" y="160141"/>
                        </a:lnTo>
                        <a:lnTo>
                          <a:pt x="147587" y="160141"/>
                        </a:lnTo>
                        <a:lnTo>
                          <a:pt x="147587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19999"/>
                    </a:srgbClr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03" name="object 249">
                    <a:extLst>
                      <a:ext uri="{FF2B5EF4-FFF2-40B4-BE49-F238E27FC236}">
                        <a16:creationId xmlns:a16="http://schemas.microsoft.com/office/drawing/2014/main" id="{BB6D7834-ACC6-BDF4-9FFB-CAC387A90227}"/>
                      </a:ext>
                    </a:extLst>
                  </p:cNvPr>
                  <p:cNvSpPr/>
                  <p:nvPr/>
                </p:nvSpPr>
                <p:spPr>
                  <a:xfrm>
                    <a:off x="11754688" y="3579602"/>
                    <a:ext cx="380365" cy="17208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0365" h="172085">
                        <a:moveTo>
                          <a:pt x="21158" y="0"/>
                        </a:moveTo>
                        <a:lnTo>
                          <a:pt x="0" y="0"/>
                        </a:lnTo>
                        <a:lnTo>
                          <a:pt x="0" y="171538"/>
                        </a:lnTo>
                        <a:lnTo>
                          <a:pt x="21158" y="171538"/>
                        </a:lnTo>
                        <a:lnTo>
                          <a:pt x="21158" y="0"/>
                        </a:lnTo>
                        <a:close/>
                      </a:path>
                      <a:path w="380365" h="172085">
                        <a:moveTo>
                          <a:pt x="380161" y="0"/>
                        </a:moveTo>
                        <a:lnTo>
                          <a:pt x="232575" y="0"/>
                        </a:lnTo>
                        <a:lnTo>
                          <a:pt x="232575" y="171538"/>
                        </a:lnTo>
                        <a:lnTo>
                          <a:pt x="380161" y="171538"/>
                        </a:lnTo>
                        <a:lnTo>
                          <a:pt x="380161" y="0"/>
                        </a:lnTo>
                        <a:close/>
                      </a:path>
                    </a:pathLst>
                  </a:custGeom>
                  <a:solidFill>
                    <a:srgbClr val="B9B9B8"/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04" name="object 250">
                    <a:extLst>
                      <a:ext uri="{FF2B5EF4-FFF2-40B4-BE49-F238E27FC236}">
                        <a16:creationId xmlns:a16="http://schemas.microsoft.com/office/drawing/2014/main" id="{3287D30C-D9C9-2613-8B52-701DCB32C57A}"/>
                      </a:ext>
                    </a:extLst>
                  </p:cNvPr>
                  <p:cNvSpPr/>
                  <p:nvPr/>
                </p:nvSpPr>
                <p:spPr>
                  <a:xfrm>
                    <a:off x="11987268" y="3590990"/>
                    <a:ext cx="147955" cy="1606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7954" h="160654">
                        <a:moveTo>
                          <a:pt x="147587" y="0"/>
                        </a:moveTo>
                        <a:lnTo>
                          <a:pt x="0" y="0"/>
                        </a:lnTo>
                        <a:lnTo>
                          <a:pt x="0" y="160141"/>
                        </a:lnTo>
                        <a:lnTo>
                          <a:pt x="147587" y="160141"/>
                        </a:lnTo>
                        <a:lnTo>
                          <a:pt x="147587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19999"/>
                    </a:srgbClr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05" name="object 251">
                    <a:extLst>
                      <a:ext uri="{FF2B5EF4-FFF2-40B4-BE49-F238E27FC236}">
                        <a16:creationId xmlns:a16="http://schemas.microsoft.com/office/drawing/2014/main" id="{65C5FA88-6808-ED0E-9A46-AC1A9F637315}"/>
                      </a:ext>
                    </a:extLst>
                  </p:cNvPr>
                  <p:cNvSpPr/>
                  <p:nvPr/>
                </p:nvSpPr>
                <p:spPr>
                  <a:xfrm>
                    <a:off x="11987276" y="3579602"/>
                    <a:ext cx="380365" cy="17208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0365" h="172085">
                        <a:moveTo>
                          <a:pt x="21145" y="0"/>
                        </a:moveTo>
                        <a:lnTo>
                          <a:pt x="0" y="0"/>
                        </a:lnTo>
                        <a:lnTo>
                          <a:pt x="0" y="171538"/>
                        </a:lnTo>
                        <a:lnTo>
                          <a:pt x="21145" y="171538"/>
                        </a:lnTo>
                        <a:lnTo>
                          <a:pt x="21145" y="0"/>
                        </a:lnTo>
                        <a:close/>
                      </a:path>
                      <a:path w="380365" h="172085">
                        <a:moveTo>
                          <a:pt x="380149" y="0"/>
                        </a:moveTo>
                        <a:lnTo>
                          <a:pt x="232562" y="0"/>
                        </a:lnTo>
                        <a:lnTo>
                          <a:pt x="232562" y="171538"/>
                        </a:lnTo>
                        <a:lnTo>
                          <a:pt x="380149" y="171538"/>
                        </a:lnTo>
                        <a:lnTo>
                          <a:pt x="380149" y="0"/>
                        </a:lnTo>
                        <a:close/>
                      </a:path>
                    </a:pathLst>
                  </a:custGeom>
                  <a:solidFill>
                    <a:srgbClr val="B9B9B8"/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06" name="object 252">
                    <a:extLst>
                      <a:ext uri="{FF2B5EF4-FFF2-40B4-BE49-F238E27FC236}">
                        <a16:creationId xmlns:a16="http://schemas.microsoft.com/office/drawing/2014/main" id="{AA7AF910-45B4-326F-8500-5229E1ADA6E5}"/>
                      </a:ext>
                    </a:extLst>
                  </p:cNvPr>
                  <p:cNvSpPr/>
                  <p:nvPr/>
                </p:nvSpPr>
                <p:spPr>
                  <a:xfrm>
                    <a:off x="12219847" y="3590990"/>
                    <a:ext cx="147955" cy="1606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7954" h="160654">
                        <a:moveTo>
                          <a:pt x="147587" y="0"/>
                        </a:moveTo>
                        <a:lnTo>
                          <a:pt x="0" y="0"/>
                        </a:lnTo>
                        <a:lnTo>
                          <a:pt x="0" y="160141"/>
                        </a:lnTo>
                        <a:lnTo>
                          <a:pt x="147587" y="160141"/>
                        </a:lnTo>
                        <a:lnTo>
                          <a:pt x="147587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19999"/>
                    </a:srgbClr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07" name="object 253">
                    <a:extLst>
                      <a:ext uri="{FF2B5EF4-FFF2-40B4-BE49-F238E27FC236}">
                        <a16:creationId xmlns:a16="http://schemas.microsoft.com/office/drawing/2014/main" id="{49C0995E-46D7-79BF-B906-F1E279289C0B}"/>
                      </a:ext>
                    </a:extLst>
                  </p:cNvPr>
                  <p:cNvSpPr/>
                  <p:nvPr/>
                </p:nvSpPr>
                <p:spPr>
                  <a:xfrm>
                    <a:off x="11754688" y="3579602"/>
                    <a:ext cx="486409" cy="4298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6409" h="429895">
                        <a:moveTo>
                          <a:pt x="147586" y="258343"/>
                        </a:moveTo>
                        <a:lnTo>
                          <a:pt x="0" y="258343"/>
                        </a:lnTo>
                        <a:lnTo>
                          <a:pt x="0" y="429882"/>
                        </a:lnTo>
                        <a:lnTo>
                          <a:pt x="147586" y="429882"/>
                        </a:lnTo>
                        <a:lnTo>
                          <a:pt x="147586" y="258343"/>
                        </a:lnTo>
                        <a:close/>
                      </a:path>
                      <a:path w="486409" h="429895">
                        <a:moveTo>
                          <a:pt x="486308" y="0"/>
                        </a:moveTo>
                        <a:lnTo>
                          <a:pt x="465150" y="0"/>
                        </a:lnTo>
                        <a:lnTo>
                          <a:pt x="465150" y="171538"/>
                        </a:lnTo>
                        <a:lnTo>
                          <a:pt x="486308" y="171538"/>
                        </a:lnTo>
                        <a:lnTo>
                          <a:pt x="486308" y="0"/>
                        </a:lnTo>
                        <a:close/>
                      </a:path>
                    </a:pathLst>
                  </a:custGeom>
                  <a:solidFill>
                    <a:srgbClr val="B9B9B8"/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08" name="object 254">
                    <a:extLst>
                      <a:ext uri="{FF2B5EF4-FFF2-40B4-BE49-F238E27FC236}">
                        <a16:creationId xmlns:a16="http://schemas.microsoft.com/office/drawing/2014/main" id="{8264ABBD-B968-D110-100B-2418B2F661CB}"/>
                      </a:ext>
                    </a:extLst>
                  </p:cNvPr>
                  <p:cNvSpPr/>
                  <p:nvPr/>
                </p:nvSpPr>
                <p:spPr>
                  <a:xfrm>
                    <a:off x="11754689" y="3849338"/>
                    <a:ext cx="147955" cy="1606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7954" h="160654">
                        <a:moveTo>
                          <a:pt x="147587" y="0"/>
                        </a:moveTo>
                        <a:lnTo>
                          <a:pt x="0" y="0"/>
                        </a:lnTo>
                        <a:lnTo>
                          <a:pt x="0" y="160141"/>
                        </a:lnTo>
                        <a:lnTo>
                          <a:pt x="147587" y="160141"/>
                        </a:lnTo>
                        <a:lnTo>
                          <a:pt x="147587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19999"/>
                    </a:srgbClr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09" name="object 255">
                    <a:extLst>
                      <a:ext uri="{FF2B5EF4-FFF2-40B4-BE49-F238E27FC236}">
                        <a16:creationId xmlns:a16="http://schemas.microsoft.com/office/drawing/2014/main" id="{B057297A-3406-79B3-B8BD-AE30BE70A7C3}"/>
                      </a:ext>
                    </a:extLst>
                  </p:cNvPr>
                  <p:cNvSpPr/>
                  <p:nvPr/>
                </p:nvSpPr>
                <p:spPr>
                  <a:xfrm>
                    <a:off x="11754688" y="3837945"/>
                    <a:ext cx="380365" cy="17208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0365" h="172085">
                        <a:moveTo>
                          <a:pt x="21158" y="0"/>
                        </a:moveTo>
                        <a:lnTo>
                          <a:pt x="0" y="0"/>
                        </a:lnTo>
                        <a:lnTo>
                          <a:pt x="0" y="171538"/>
                        </a:lnTo>
                        <a:lnTo>
                          <a:pt x="21158" y="171538"/>
                        </a:lnTo>
                        <a:lnTo>
                          <a:pt x="21158" y="0"/>
                        </a:lnTo>
                        <a:close/>
                      </a:path>
                      <a:path w="380365" h="172085">
                        <a:moveTo>
                          <a:pt x="380161" y="0"/>
                        </a:moveTo>
                        <a:lnTo>
                          <a:pt x="232575" y="0"/>
                        </a:lnTo>
                        <a:lnTo>
                          <a:pt x="232575" y="171538"/>
                        </a:lnTo>
                        <a:lnTo>
                          <a:pt x="380161" y="171538"/>
                        </a:lnTo>
                        <a:lnTo>
                          <a:pt x="380161" y="0"/>
                        </a:lnTo>
                        <a:close/>
                      </a:path>
                    </a:pathLst>
                  </a:custGeom>
                  <a:solidFill>
                    <a:srgbClr val="B9B9B8"/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10" name="object 256">
                    <a:extLst>
                      <a:ext uri="{FF2B5EF4-FFF2-40B4-BE49-F238E27FC236}">
                        <a16:creationId xmlns:a16="http://schemas.microsoft.com/office/drawing/2014/main" id="{C9801138-20E5-F805-95DC-02D3A695DFBC}"/>
                      </a:ext>
                    </a:extLst>
                  </p:cNvPr>
                  <p:cNvSpPr/>
                  <p:nvPr/>
                </p:nvSpPr>
                <p:spPr>
                  <a:xfrm>
                    <a:off x="11987268" y="3849338"/>
                    <a:ext cx="147955" cy="1606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7954" h="160654">
                        <a:moveTo>
                          <a:pt x="147587" y="0"/>
                        </a:moveTo>
                        <a:lnTo>
                          <a:pt x="0" y="0"/>
                        </a:lnTo>
                        <a:lnTo>
                          <a:pt x="0" y="160141"/>
                        </a:lnTo>
                        <a:lnTo>
                          <a:pt x="147587" y="160141"/>
                        </a:lnTo>
                        <a:lnTo>
                          <a:pt x="147587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19999"/>
                    </a:srgbClr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11" name="object 257">
                    <a:extLst>
                      <a:ext uri="{FF2B5EF4-FFF2-40B4-BE49-F238E27FC236}">
                        <a16:creationId xmlns:a16="http://schemas.microsoft.com/office/drawing/2014/main" id="{9B66F4E6-4169-5823-A275-6E4E4EF07EEB}"/>
                      </a:ext>
                    </a:extLst>
                  </p:cNvPr>
                  <p:cNvSpPr/>
                  <p:nvPr/>
                </p:nvSpPr>
                <p:spPr>
                  <a:xfrm>
                    <a:off x="11987276" y="3837945"/>
                    <a:ext cx="380365" cy="17208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0365" h="172085">
                        <a:moveTo>
                          <a:pt x="21145" y="0"/>
                        </a:moveTo>
                        <a:lnTo>
                          <a:pt x="0" y="0"/>
                        </a:lnTo>
                        <a:lnTo>
                          <a:pt x="0" y="171538"/>
                        </a:lnTo>
                        <a:lnTo>
                          <a:pt x="21145" y="171538"/>
                        </a:lnTo>
                        <a:lnTo>
                          <a:pt x="21145" y="0"/>
                        </a:lnTo>
                        <a:close/>
                      </a:path>
                      <a:path w="380365" h="172085">
                        <a:moveTo>
                          <a:pt x="380149" y="0"/>
                        </a:moveTo>
                        <a:lnTo>
                          <a:pt x="232562" y="0"/>
                        </a:lnTo>
                        <a:lnTo>
                          <a:pt x="232562" y="171538"/>
                        </a:lnTo>
                        <a:lnTo>
                          <a:pt x="380149" y="171538"/>
                        </a:lnTo>
                        <a:lnTo>
                          <a:pt x="380149" y="0"/>
                        </a:lnTo>
                        <a:close/>
                      </a:path>
                    </a:pathLst>
                  </a:custGeom>
                  <a:solidFill>
                    <a:srgbClr val="B9B9B8"/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12" name="object 258">
                    <a:extLst>
                      <a:ext uri="{FF2B5EF4-FFF2-40B4-BE49-F238E27FC236}">
                        <a16:creationId xmlns:a16="http://schemas.microsoft.com/office/drawing/2014/main" id="{210C9E7D-712D-0BD4-928D-70369C076328}"/>
                      </a:ext>
                    </a:extLst>
                  </p:cNvPr>
                  <p:cNvSpPr/>
                  <p:nvPr/>
                </p:nvSpPr>
                <p:spPr>
                  <a:xfrm>
                    <a:off x="12219847" y="3849338"/>
                    <a:ext cx="147955" cy="1606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7954" h="160654">
                        <a:moveTo>
                          <a:pt x="147587" y="0"/>
                        </a:moveTo>
                        <a:lnTo>
                          <a:pt x="0" y="0"/>
                        </a:lnTo>
                        <a:lnTo>
                          <a:pt x="0" y="160141"/>
                        </a:lnTo>
                        <a:lnTo>
                          <a:pt x="147587" y="160141"/>
                        </a:lnTo>
                        <a:lnTo>
                          <a:pt x="147587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19999"/>
                    </a:srgbClr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13" name="object 259">
                    <a:extLst>
                      <a:ext uri="{FF2B5EF4-FFF2-40B4-BE49-F238E27FC236}">
                        <a16:creationId xmlns:a16="http://schemas.microsoft.com/office/drawing/2014/main" id="{015113D5-E328-F4E7-210A-E1BF7B57CF3C}"/>
                      </a:ext>
                    </a:extLst>
                  </p:cNvPr>
                  <p:cNvSpPr/>
                  <p:nvPr/>
                </p:nvSpPr>
                <p:spPr>
                  <a:xfrm>
                    <a:off x="11754688" y="3837945"/>
                    <a:ext cx="486409" cy="4298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6409" h="429895">
                        <a:moveTo>
                          <a:pt x="147586" y="258368"/>
                        </a:moveTo>
                        <a:lnTo>
                          <a:pt x="0" y="258368"/>
                        </a:lnTo>
                        <a:lnTo>
                          <a:pt x="0" y="429895"/>
                        </a:lnTo>
                        <a:lnTo>
                          <a:pt x="147586" y="429895"/>
                        </a:lnTo>
                        <a:lnTo>
                          <a:pt x="147586" y="258368"/>
                        </a:lnTo>
                        <a:close/>
                      </a:path>
                      <a:path w="486409" h="429895">
                        <a:moveTo>
                          <a:pt x="486308" y="0"/>
                        </a:moveTo>
                        <a:lnTo>
                          <a:pt x="465150" y="0"/>
                        </a:lnTo>
                        <a:lnTo>
                          <a:pt x="465150" y="171538"/>
                        </a:lnTo>
                        <a:lnTo>
                          <a:pt x="486308" y="171538"/>
                        </a:lnTo>
                        <a:lnTo>
                          <a:pt x="486308" y="0"/>
                        </a:lnTo>
                        <a:close/>
                      </a:path>
                    </a:pathLst>
                  </a:custGeom>
                  <a:solidFill>
                    <a:srgbClr val="B9B9B8"/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14" name="object 260">
                    <a:extLst>
                      <a:ext uri="{FF2B5EF4-FFF2-40B4-BE49-F238E27FC236}">
                        <a16:creationId xmlns:a16="http://schemas.microsoft.com/office/drawing/2014/main" id="{7D8C9F7B-BD81-D8C6-5ECE-D32C746C5B24}"/>
                      </a:ext>
                    </a:extLst>
                  </p:cNvPr>
                  <p:cNvSpPr/>
                  <p:nvPr/>
                </p:nvSpPr>
                <p:spPr>
                  <a:xfrm>
                    <a:off x="11754689" y="4107696"/>
                    <a:ext cx="147955" cy="1606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7954" h="160654">
                        <a:moveTo>
                          <a:pt x="147587" y="0"/>
                        </a:moveTo>
                        <a:lnTo>
                          <a:pt x="0" y="0"/>
                        </a:lnTo>
                        <a:lnTo>
                          <a:pt x="0" y="160141"/>
                        </a:lnTo>
                        <a:lnTo>
                          <a:pt x="147587" y="160141"/>
                        </a:lnTo>
                        <a:lnTo>
                          <a:pt x="147587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19999"/>
                    </a:srgbClr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15" name="object 261">
                    <a:extLst>
                      <a:ext uri="{FF2B5EF4-FFF2-40B4-BE49-F238E27FC236}">
                        <a16:creationId xmlns:a16="http://schemas.microsoft.com/office/drawing/2014/main" id="{A48F6DF4-F23F-E3E3-6659-4E3FB29DA52F}"/>
                      </a:ext>
                    </a:extLst>
                  </p:cNvPr>
                  <p:cNvSpPr/>
                  <p:nvPr/>
                </p:nvSpPr>
                <p:spPr>
                  <a:xfrm>
                    <a:off x="11754688" y="4096314"/>
                    <a:ext cx="380365" cy="17208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0365" h="172085">
                        <a:moveTo>
                          <a:pt x="21158" y="0"/>
                        </a:moveTo>
                        <a:lnTo>
                          <a:pt x="0" y="0"/>
                        </a:lnTo>
                        <a:lnTo>
                          <a:pt x="0" y="171526"/>
                        </a:lnTo>
                        <a:lnTo>
                          <a:pt x="21158" y="171526"/>
                        </a:lnTo>
                        <a:lnTo>
                          <a:pt x="21158" y="0"/>
                        </a:lnTo>
                        <a:close/>
                      </a:path>
                      <a:path w="380365" h="172085">
                        <a:moveTo>
                          <a:pt x="380161" y="0"/>
                        </a:moveTo>
                        <a:lnTo>
                          <a:pt x="232575" y="0"/>
                        </a:lnTo>
                        <a:lnTo>
                          <a:pt x="232575" y="171526"/>
                        </a:lnTo>
                        <a:lnTo>
                          <a:pt x="380161" y="171526"/>
                        </a:lnTo>
                        <a:lnTo>
                          <a:pt x="380161" y="0"/>
                        </a:lnTo>
                        <a:close/>
                      </a:path>
                    </a:pathLst>
                  </a:custGeom>
                  <a:solidFill>
                    <a:srgbClr val="B9B9B8"/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16" name="object 262">
                    <a:extLst>
                      <a:ext uri="{FF2B5EF4-FFF2-40B4-BE49-F238E27FC236}">
                        <a16:creationId xmlns:a16="http://schemas.microsoft.com/office/drawing/2014/main" id="{443C2587-BD87-100F-7549-73C976C26C77}"/>
                      </a:ext>
                    </a:extLst>
                  </p:cNvPr>
                  <p:cNvSpPr/>
                  <p:nvPr/>
                </p:nvSpPr>
                <p:spPr>
                  <a:xfrm>
                    <a:off x="11987268" y="4107696"/>
                    <a:ext cx="147955" cy="1606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7954" h="160654">
                        <a:moveTo>
                          <a:pt x="147587" y="0"/>
                        </a:moveTo>
                        <a:lnTo>
                          <a:pt x="0" y="0"/>
                        </a:lnTo>
                        <a:lnTo>
                          <a:pt x="0" y="160141"/>
                        </a:lnTo>
                        <a:lnTo>
                          <a:pt x="147587" y="160141"/>
                        </a:lnTo>
                        <a:lnTo>
                          <a:pt x="147587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19999"/>
                    </a:srgbClr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17" name="object 263">
                    <a:extLst>
                      <a:ext uri="{FF2B5EF4-FFF2-40B4-BE49-F238E27FC236}">
                        <a16:creationId xmlns:a16="http://schemas.microsoft.com/office/drawing/2014/main" id="{C2EA7C88-B7E4-0701-1343-D91944E98CA3}"/>
                      </a:ext>
                    </a:extLst>
                  </p:cNvPr>
                  <p:cNvSpPr/>
                  <p:nvPr/>
                </p:nvSpPr>
                <p:spPr>
                  <a:xfrm>
                    <a:off x="11987276" y="4096314"/>
                    <a:ext cx="380365" cy="17208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0365" h="172085">
                        <a:moveTo>
                          <a:pt x="21145" y="0"/>
                        </a:moveTo>
                        <a:lnTo>
                          <a:pt x="0" y="0"/>
                        </a:lnTo>
                        <a:lnTo>
                          <a:pt x="0" y="171526"/>
                        </a:lnTo>
                        <a:lnTo>
                          <a:pt x="21145" y="171526"/>
                        </a:lnTo>
                        <a:lnTo>
                          <a:pt x="21145" y="0"/>
                        </a:lnTo>
                        <a:close/>
                      </a:path>
                      <a:path w="380365" h="172085">
                        <a:moveTo>
                          <a:pt x="380149" y="0"/>
                        </a:moveTo>
                        <a:lnTo>
                          <a:pt x="232562" y="0"/>
                        </a:lnTo>
                        <a:lnTo>
                          <a:pt x="232562" y="171526"/>
                        </a:lnTo>
                        <a:lnTo>
                          <a:pt x="380149" y="171526"/>
                        </a:lnTo>
                        <a:lnTo>
                          <a:pt x="380149" y="0"/>
                        </a:lnTo>
                        <a:close/>
                      </a:path>
                    </a:pathLst>
                  </a:custGeom>
                  <a:solidFill>
                    <a:srgbClr val="B9B9B8"/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18" name="object 264">
                    <a:extLst>
                      <a:ext uri="{FF2B5EF4-FFF2-40B4-BE49-F238E27FC236}">
                        <a16:creationId xmlns:a16="http://schemas.microsoft.com/office/drawing/2014/main" id="{B4FB6B55-DD8A-D404-B249-82471747CC7C}"/>
                      </a:ext>
                    </a:extLst>
                  </p:cNvPr>
                  <p:cNvSpPr/>
                  <p:nvPr/>
                </p:nvSpPr>
                <p:spPr>
                  <a:xfrm>
                    <a:off x="12219847" y="4107696"/>
                    <a:ext cx="147955" cy="1606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7954" h="160654">
                        <a:moveTo>
                          <a:pt x="147587" y="0"/>
                        </a:moveTo>
                        <a:lnTo>
                          <a:pt x="0" y="0"/>
                        </a:lnTo>
                        <a:lnTo>
                          <a:pt x="0" y="160141"/>
                        </a:lnTo>
                        <a:lnTo>
                          <a:pt x="147587" y="160141"/>
                        </a:lnTo>
                        <a:lnTo>
                          <a:pt x="147587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19999"/>
                    </a:srgbClr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19" name="object 265">
                    <a:extLst>
                      <a:ext uri="{FF2B5EF4-FFF2-40B4-BE49-F238E27FC236}">
                        <a16:creationId xmlns:a16="http://schemas.microsoft.com/office/drawing/2014/main" id="{5B8EE25C-DBD9-0EF8-3A11-C57F1D229EF5}"/>
                      </a:ext>
                    </a:extLst>
                  </p:cNvPr>
                  <p:cNvSpPr/>
                  <p:nvPr/>
                </p:nvSpPr>
                <p:spPr>
                  <a:xfrm>
                    <a:off x="11754688" y="4096314"/>
                    <a:ext cx="486409" cy="4298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6409" h="429895">
                        <a:moveTo>
                          <a:pt x="147586" y="258343"/>
                        </a:moveTo>
                        <a:lnTo>
                          <a:pt x="0" y="258343"/>
                        </a:lnTo>
                        <a:lnTo>
                          <a:pt x="0" y="429882"/>
                        </a:lnTo>
                        <a:lnTo>
                          <a:pt x="147586" y="429882"/>
                        </a:lnTo>
                        <a:lnTo>
                          <a:pt x="147586" y="258343"/>
                        </a:lnTo>
                        <a:close/>
                      </a:path>
                      <a:path w="486409" h="429895">
                        <a:moveTo>
                          <a:pt x="486308" y="0"/>
                        </a:moveTo>
                        <a:lnTo>
                          <a:pt x="465150" y="0"/>
                        </a:lnTo>
                        <a:lnTo>
                          <a:pt x="465150" y="171526"/>
                        </a:lnTo>
                        <a:lnTo>
                          <a:pt x="486308" y="171526"/>
                        </a:lnTo>
                        <a:lnTo>
                          <a:pt x="486308" y="0"/>
                        </a:lnTo>
                        <a:close/>
                      </a:path>
                    </a:pathLst>
                  </a:custGeom>
                  <a:solidFill>
                    <a:srgbClr val="B9B9B8"/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20" name="object 266">
                    <a:extLst>
                      <a:ext uri="{FF2B5EF4-FFF2-40B4-BE49-F238E27FC236}">
                        <a16:creationId xmlns:a16="http://schemas.microsoft.com/office/drawing/2014/main" id="{2286B3DB-46D4-71B2-F7F3-29660B0717D3}"/>
                      </a:ext>
                    </a:extLst>
                  </p:cNvPr>
                  <p:cNvSpPr/>
                  <p:nvPr/>
                </p:nvSpPr>
                <p:spPr>
                  <a:xfrm>
                    <a:off x="11754689" y="4366045"/>
                    <a:ext cx="147955" cy="1606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7954" h="160654">
                        <a:moveTo>
                          <a:pt x="147587" y="0"/>
                        </a:moveTo>
                        <a:lnTo>
                          <a:pt x="0" y="0"/>
                        </a:lnTo>
                        <a:lnTo>
                          <a:pt x="0" y="160141"/>
                        </a:lnTo>
                        <a:lnTo>
                          <a:pt x="147587" y="160141"/>
                        </a:lnTo>
                        <a:lnTo>
                          <a:pt x="147587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19999"/>
                    </a:srgbClr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21" name="object 267">
                    <a:extLst>
                      <a:ext uri="{FF2B5EF4-FFF2-40B4-BE49-F238E27FC236}">
                        <a16:creationId xmlns:a16="http://schemas.microsoft.com/office/drawing/2014/main" id="{5A1B87B0-6983-3B09-EB97-1AB3BF7D91AA}"/>
                      </a:ext>
                    </a:extLst>
                  </p:cNvPr>
                  <p:cNvSpPr/>
                  <p:nvPr/>
                </p:nvSpPr>
                <p:spPr>
                  <a:xfrm>
                    <a:off x="11754688" y="4354658"/>
                    <a:ext cx="380365" cy="17208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0365" h="172085">
                        <a:moveTo>
                          <a:pt x="21158" y="0"/>
                        </a:moveTo>
                        <a:lnTo>
                          <a:pt x="0" y="0"/>
                        </a:lnTo>
                        <a:lnTo>
                          <a:pt x="0" y="171538"/>
                        </a:lnTo>
                        <a:lnTo>
                          <a:pt x="21158" y="171538"/>
                        </a:lnTo>
                        <a:lnTo>
                          <a:pt x="21158" y="0"/>
                        </a:lnTo>
                        <a:close/>
                      </a:path>
                      <a:path w="380365" h="172085">
                        <a:moveTo>
                          <a:pt x="380161" y="0"/>
                        </a:moveTo>
                        <a:lnTo>
                          <a:pt x="232575" y="0"/>
                        </a:lnTo>
                        <a:lnTo>
                          <a:pt x="232575" y="171538"/>
                        </a:lnTo>
                        <a:lnTo>
                          <a:pt x="380161" y="171538"/>
                        </a:lnTo>
                        <a:lnTo>
                          <a:pt x="380161" y="0"/>
                        </a:lnTo>
                        <a:close/>
                      </a:path>
                    </a:pathLst>
                  </a:custGeom>
                  <a:solidFill>
                    <a:srgbClr val="B9B9B8"/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22" name="object 268">
                    <a:extLst>
                      <a:ext uri="{FF2B5EF4-FFF2-40B4-BE49-F238E27FC236}">
                        <a16:creationId xmlns:a16="http://schemas.microsoft.com/office/drawing/2014/main" id="{4B636046-9882-A05B-0968-24F70030DE60}"/>
                      </a:ext>
                    </a:extLst>
                  </p:cNvPr>
                  <p:cNvSpPr/>
                  <p:nvPr/>
                </p:nvSpPr>
                <p:spPr>
                  <a:xfrm>
                    <a:off x="11987268" y="4366045"/>
                    <a:ext cx="147955" cy="1606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7954" h="160654">
                        <a:moveTo>
                          <a:pt x="147587" y="0"/>
                        </a:moveTo>
                        <a:lnTo>
                          <a:pt x="0" y="0"/>
                        </a:lnTo>
                        <a:lnTo>
                          <a:pt x="0" y="160141"/>
                        </a:lnTo>
                        <a:lnTo>
                          <a:pt x="147587" y="160141"/>
                        </a:lnTo>
                        <a:lnTo>
                          <a:pt x="147587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19999"/>
                    </a:srgbClr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23" name="object 269">
                    <a:extLst>
                      <a:ext uri="{FF2B5EF4-FFF2-40B4-BE49-F238E27FC236}">
                        <a16:creationId xmlns:a16="http://schemas.microsoft.com/office/drawing/2014/main" id="{43F9BE62-64A3-F410-DFFB-03E1B5AE9E6A}"/>
                      </a:ext>
                    </a:extLst>
                  </p:cNvPr>
                  <p:cNvSpPr/>
                  <p:nvPr/>
                </p:nvSpPr>
                <p:spPr>
                  <a:xfrm>
                    <a:off x="11987276" y="4354658"/>
                    <a:ext cx="380365" cy="17208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0365" h="172085">
                        <a:moveTo>
                          <a:pt x="21145" y="0"/>
                        </a:moveTo>
                        <a:lnTo>
                          <a:pt x="0" y="0"/>
                        </a:lnTo>
                        <a:lnTo>
                          <a:pt x="0" y="171538"/>
                        </a:lnTo>
                        <a:lnTo>
                          <a:pt x="21145" y="171538"/>
                        </a:lnTo>
                        <a:lnTo>
                          <a:pt x="21145" y="0"/>
                        </a:lnTo>
                        <a:close/>
                      </a:path>
                      <a:path w="380365" h="172085">
                        <a:moveTo>
                          <a:pt x="380149" y="0"/>
                        </a:moveTo>
                        <a:lnTo>
                          <a:pt x="232562" y="0"/>
                        </a:lnTo>
                        <a:lnTo>
                          <a:pt x="232562" y="171538"/>
                        </a:lnTo>
                        <a:lnTo>
                          <a:pt x="380149" y="171538"/>
                        </a:lnTo>
                        <a:lnTo>
                          <a:pt x="380149" y="0"/>
                        </a:lnTo>
                        <a:close/>
                      </a:path>
                    </a:pathLst>
                  </a:custGeom>
                  <a:solidFill>
                    <a:srgbClr val="B9B9B8"/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24" name="object 270">
                    <a:extLst>
                      <a:ext uri="{FF2B5EF4-FFF2-40B4-BE49-F238E27FC236}">
                        <a16:creationId xmlns:a16="http://schemas.microsoft.com/office/drawing/2014/main" id="{06BA68AB-5E9E-9D8D-34F1-0DF2D35AEB79}"/>
                      </a:ext>
                    </a:extLst>
                  </p:cNvPr>
                  <p:cNvSpPr/>
                  <p:nvPr/>
                </p:nvSpPr>
                <p:spPr>
                  <a:xfrm>
                    <a:off x="12219847" y="4366045"/>
                    <a:ext cx="147955" cy="1606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7954" h="160654">
                        <a:moveTo>
                          <a:pt x="147587" y="0"/>
                        </a:moveTo>
                        <a:lnTo>
                          <a:pt x="0" y="0"/>
                        </a:lnTo>
                        <a:lnTo>
                          <a:pt x="0" y="160141"/>
                        </a:lnTo>
                        <a:lnTo>
                          <a:pt x="147587" y="160141"/>
                        </a:lnTo>
                        <a:lnTo>
                          <a:pt x="147587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19999"/>
                    </a:srgbClr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25" name="object 271">
                    <a:extLst>
                      <a:ext uri="{FF2B5EF4-FFF2-40B4-BE49-F238E27FC236}">
                        <a16:creationId xmlns:a16="http://schemas.microsoft.com/office/drawing/2014/main" id="{B031BAD3-6FE2-7284-42FB-926453EA86B8}"/>
                      </a:ext>
                    </a:extLst>
                  </p:cNvPr>
                  <p:cNvSpPr/>
                  <p:nvPr/>
                </p:nvSpPr>
                <p:spPr>
                  <a:xfrm>
                    <a:off x="11754688" y="4354658"/>
                    <a:ext cx="486409" cy="4298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6409" h="429895">
                        <a:moveTo>
                          <a:pt x="147586" y="258356"/>
                        </a:moveTo>
                        <a:lnTo>
                          <a:pt x="0" y="258356"/>
                        </a:lnTo>
                        <a:lnTo>
                          <a:pt x="0" y="429895"/>
                        </a:lnTo>
                        <a:lnTo>
                          <a:pt x="147586" y="429895"/>
                        </a:lnTo>
                        <a:lnTo>
                          <a:pt x="147586" y="258356"/>
                        </a:lnTo>
                        <a:close/>
                      </a:path>
                      <a:path w="486409" h="429895">
                        <a:moveTo>
                          <a:pt x="486308" y="0"/>
                        </a:moveTo>
                        <a:lnTo>
                          <a:pt x="465150" y="0"/>
                        </a:lnTo>
                        <a:lnTo>
                          <a:pt x="465150" y="171538"/>
                        </a:lnTo>
                        <a:lnTo>
                          <a:pt x="486308" y="171538"/>
                        </a:lnTo>
                        <a:lnTo>
                          <a:pt x="486308" y="0"/>
                        </a:lnTo>
                        <a:close/>
                      </a:path>
                    </a:pathLst>
                  </a:custGeom>
                  <a:solidFill>
                    <a:srgbClr val="B9B9B8"/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26" name="object 272">
                    <a:extLst>
                      <a:ext uri="{FF2B5EF4-FFF2-40B4-BE49-F238E27FC236}">
                        <a16:creationId xmlns:a16="http://schemas.microsoft.com/office/drawing/2014/main" id="{5B89BA08-0AD5-BBE4-5624-1165A5865A50}"/>
                      </a:ext>
                    </a:extLst>
                  </p:cNvPr>
                  <p:cNvSpPr/>
                  <p:nvPr/>
                </p:nvSpPr>
                <p:spPr>
                  <a:xfrm>
                    <a:off x="11754689" y="4624403"/>
                    <a:ext cx="147955" cy="1606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7954" h="160654">
                        <a:moveTo>
                          <a:pt x="147587" y="0"/>
                        </a:moveTo>
                        <a:lnTo>
                          <a:pt x="0" y="0"/>
                        </a:lnTo>
                        <a:lnTo>
                          <a:pt x="0" y="160141"/>
                        </a:lnTo>
                        <a:lnTo>
                          <a:pt x="147587" y="160141"/>
                        </a:lnTo>
                        <a:lnTo>
                          <a:pt x="147587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19999"/>
                    </a:srgbClr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27" name="object 273">
                    <a:extLst>
                      <a:ext uri="{FF2B5EF4-FFF2-40B4-BE49-F238E27FC236}">
                        <a16:creationId xmlns:a16="http://schemas.microsoft.com/office/drawing/2014/main" id="{16F35FC8-F23F-4D5F-47F8-ECCC4552A338}"/>
                      </a:ext>
                    </a:extLst>
                  </p:cNvPr>
                  <p:cNvSpPr/>
                  <p:nvPr/>
                </p:nvSpPr>
                <p:spPr>
                  <a:xfrm>
                    <a:off x="11754688" y="4613014"/>
                    <a:ext cx="380365" cy="17208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0365" h="172085">
                        <a:moveTo>
                          <a:pt x="21158" y="0"/>
                        </a:moveTo>
                        <a:lnTo>
                          <a:pt x="0" y="0"/>
                        </a:lnTo>
                        <a:lnTo>
                          <a:pt x="0" y="171538"/>
                        </a:lnTo>
                        <a:lnTo>
                          <a:pt x="21158" y="171538"/>
                        </a:lnTo>
                        <a:lnTo>
                          <a:pt x="21158" y="0"/>
                        </a:lnTo>
                        <a:close/>
                      </a:path>
                      <a:path w="380365" h="172085">
                        <a:moveTo>
                          <a:pt x="380161" y="0"/>
                        </a:moveTo>
                        <a:lnTo>
                          <a:pt x="232575" y="0"/>
                        </a:lnTo>
                        <a:lnTo>
                          <a:pt x="232575" y="171538"/>
                        </a:lnTo>
                        <a:lnTo>
                          <a:pt x="380161" y="171538"/>
                        </a:lnTo>
                        <a:lnTo>
                          <a:pt x="380161" y="0"/>
                        </a:lnTo>
                        <a:close/>
                      </a:path>
                    </a:pathLst>
                  </a:custGeom>
                  <a:solidFill>
                    <a:srgbClr val="B9B9B8"/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28" name="object 274">
                    <a:extLst>
                      <a:ext uri="{FF2B5EF4-FFF2-40B4-BE49-F238E27FC236}">
                        <a16:creationId xmlns:a16="http://schemas.microsoft.com/office/drawing/2014/main" id="{566A3EC4-3899-5962-91C7-F80807D4B86B}"/>
                      </a:ext>
                    </a:extLst>
                  </p:cNvPr>
                  <p:cNvSpPr/>
                  <p:nvPr/>
                </p:nvSpPr>
                <p:spPr>
                  <a:xfrm>
                    <a:off x="11987268" y="4624403"/>
                    <a:ext cx="147955" cy="1606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7954" h="160654">
                        <a:moveTo>
                          <a:pt x="147587" y="0"/>
                        </a:moveTo>
                        <a:lnTo>
                          <a:pt x="0" y="0"/>
                        </a:lnTo>
                        <a:lnTo>
                          <a:pt x="0" y="160141"/>
                        </a:lnTo>
                        <a:lnTo>
                          <a:pt x="147587" y="160141"/>
                        </a:lnTo>
                        <a:lnTo>
                          <a:pt x="147587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19999"/>
                    </a:srgbClr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29" name="object 275">
                    <a:extLst>
                      <a:ext uri="{FF2B5EF4-FFF2-40B4-BE49-F238E27FC236}">
                        <a16:creationId xmlns:a16="http://schemas.microsoft.com/office/drawing/2014/main" id="{601543A7-CF7D-0CA2-6E95-4AAA95597E3B}"/>
                      </a:ext>
                    </a:extLst>
                  </p:cNvPr>
                  <p:cNvSpPr/>
                  <p:nvPr/>
                </p:nvSpPr>
                <p:spPr>
                  <a:xfrm>
                    <a:off x="11987276" y="4613014"/>
                    <a:ext cx="380365" cy="17208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0365" h="172085">
                        <a:moveTo>
                          <a:pt x="21145" y="0"/>
                        </a:moveTo>
                        <a:lnTo>
                          <a:pt x="0" y="0"/>
                        </a:lnTo>
                        <a:lnTo>
                          <a:pt x="0" y="171538"/>
                        </a:lnTo>
                        <a:lnTo>
                          <a:pt x="21145" y="171538"/>
                        </a:lnTo>
                        <a:lnTo>
                          <a:pt x="21145" y="0"/>
                        </a:lnTo>
                        <a:close/>
                      </a:path>
                      <a:path w="380365" h="172085">
                        <a:moveTo>
                          <a:pt x="380149" y="0"/>
                        </a:moveTo>
                        <a:lnTo>
                          <a:pt x="232562" y="0"/>
                        </a:lnTo>
                        <a:lnTo>
                          <a:pt x="232562" y="171538"/>
                        </a:lnTo>
                        <a:lnTo>
                          <a:pt x="380149" y="171538"/>
                        </a:lnTo>
                        <a:lnTo>
                          <a:pt x="380149" y="0"/>
                        </a:lnTo>
                        <a:close/>
                      </a:path>
                    </a:pathLst>
                  </a:custGeom>
                  <a:solidFill>
                    <a:srgbClr val="B9B9B8"/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30" name="object 276">
                    <a:extLst>
                      <a:ext uri="{FF2B5EF4-FFF2-40B4-BE49-F238E27FC236}">
                        <a16:creationId xmlns:a16="http://schemas.microsoft.com/office/drawing/2014/main" id="{67110737-24D0-D6F3-3173-ABD482305A30}"/>
                      </a:ext>
                    </a:extLst>
                  </p:cNvPr>
                  <p:cNvSpPr/>
                  <p:nvPr/>
                </p:nvSpPr>
                <p:spPr>
                  <a:xfrm>
                    <a:off x="12219847" y="4624403"/>
                    <a:ext cx="147955" cy="1606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7954" h="160654">
                        <a:moveTo>
                          <a:pt x="147587" y="0"/>
                        </a:moveTo>
                        <a:lnTo>
                          <a:pt x="0" y="0"/>
                        </a:lnTo>
                        <a:lnTo>
                          <a:pt x="0" y="160141"/>
                        </a:lnTo>
                        <a:lnTo>
                          <a:pt x="147587" y="160141"/>
                        </a:lnTo>
                        <a:lnTo>
                          <a:pt x="147587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19999"/>
                    </a:srgbClr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31" name="object 277">
                    <a:extLst>
                      <a:ext uri="{FF2B5EF4-FFF2-40B4-BE49-F238E27FC236}">
                        <a16:creationId xmlns:a16="http://schemas.microsoft.com/office/drawing/2014/main" id="{4091E733-848C-760C-CF18-CCCEB183BD9A}"/>
                      </a:ext>
                    </a:extLst>
                  </p:cNvPr>
                  <p:cNvSpPr/>
                  <p:nvPr/>
                </p:nvSpPr>
                <p:spPr>
                  <a:xfrm>
                    <a:off x="12219847" y="4613011"/>
                    <a:ext cx="21590" cy="17208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590" h="172085">
                        <a:moveTo>
                          <a:pt x="21151" y="0"/>
                        </a:moveTo>
                        <a:lnTo>
                          <a:pt x="0" y="0"/>
                        </a:lnTo>
                        <a:lnTo>
                          <a:pt x="0" y="171534"/>
                        </a:lnTo>
                        <a:lnTo>
                          <a:pt x="21151" y="171534"/>
                        </a:lnTo>
                        <a:lnTo>
                          <a:pt x="21151" y="0"/>
                        </a:lnTo>
                        <a:close/>
                      </a:path>
                    </a:pathLst>
                  </a:custGeom>
                  <a:solidFill>
                    <a:srgbClr val="B9B9B8"/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26" name="object 278">
                  <a:extLst>
                    <a:ext uri="{FF2B5EF4-FFF2-40B4-BE49-F238E27FC236}">
                      <a16:creationId xmlns:a16="http://schemas.microsoft.com/office/drawing/2014/main" id="{C8A8A80D-C0F1-8D7A-D037-6DBABF8AC8ED}"/>
                    </a:ext>
                  </a:extLst>
                </p:cNvPr>
                <p:cNvSpPr/>
                <p:nvPr/>
              </p:nvSpPr>
              <p:spPr>
                <a:xfrm>
                  <a:off x="10347349" y="1510645"/>
                  <a:ext cx="25400" cy="1917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400" h="191769">
                      <a:moveTo>
                        <a:pt x="0" y="191208"/>
                      </a:moveTo>
                      <a:lnTo>
                        <a:pt x="25329" y="191208"/>
                      </a:lnTo>
                      <a:lnTo>
                        <a:pt x="25329" y="0"/>
                      </a:lnTo>
                      <a:lnTo>
                        <a:pt x="0" y="0"/>
                      </a:lnTo>
                      <a:lnTo>
                        <a:pt x="0" y="191208"/>
                      </a:lnTo>
                      <a:close/>
                    </a:path>
                  </a:pathLst>
                </a:custGeom>
                <a:solidFill>
                  <a:srgbClr val="898988"/>
                </a:solidFill>
              </p:spPr>
              <p:txBody>
                <a:bodyPr wrap="square" lIns="0" tIns="0" rIns="0" bIns="0" rtlCol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27" name="object 279">
                  <a:extLst>
                    <a:ext uri="{FF2B5EF4-FFF2-40B4-BE49-F238E27FC236}">
                      <a16:creationId xmlns:a16="http://schemas.microsoft.com/office/drawing/2014/main" id="{26E28DEC-DF60-DFDB-881C-C3D173D3A88C}"/>
                    </a:ext>
                  </a:extLst>
                </p:cNvPr>
                <p:cNvSpPr/>
                <p:nvPr/>
              </p:nvSpPr>
              <p:spPr>
                <a:xfrm>
                  <a:off x="10899563" y="1510645"/>
                  <a:ext cx="25400" cy="1917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400" h="191769">
                      <a:moveTo>
                        <a:pt x="0" y="191208"/>
                      </a:moveTo>
                      <a:lnTo>
                        <a:pt x="25329" y="191208"/>
                      </a:lnTo>
                      <a:lnTo>
                        <a:pt x="25329" y="0"/>
                      </a:lnTo>
                      <a:lnTo>
                        <a:pt x="0" y="0"/>
                      </a:lnTo>
                      <a:lnTo>
                        <a:pt x="0" y="191208"/>
                      </a:lnTo>
                      <a:close/>
                    </a:path>
                  </a:pathLst>
                </a:custGeom>
                <a:solidFill>
                  <a:srgbClr val="898988"/>
                </a:solidFill>
              </p:spPr>
              <p:txBody>
                <a:bodyPr wrap="square" lIns="0" tIns="0" rIns="0" bIns="0" rtlCol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28" name="object 280">
                  <a:extLst>
                    <a:ext uri="{FF2B5EF4-FFF2-40B4-BE49-F238E27FC236}">
                      <a16:creationId xmlns:a16="http://schemas.microsoft.com/office/drawing/2014/main" id="{49FB5447-E154-0C5C-E65A-7B7C010B69BB}"/>
                    </a:ext>
                  </a:extLst>
                </p:cNvPr>
                <p:cNvGrpSpPr/>
                <p:nvPr/>
              </p:nvGrpSpPr>
              <p:grpSpPr>
                <a:xfrm>
                  <a:off x="10047934" y="1701854"/>
                  <a:ext cx="1355090" cy="260985"/>
                  <a:chOff x="10047934" y="1701854"/>
                  <a:chExt cx="1355090" cy="260985"/>
                </a:xfrm>
              </p:grpSpPr>
              <p:sp>
                <p:nvSpPr>
                  <p:cNvPr id="374" name="object 281">
                    <a:extLst>
                      <a:ext uri="{FF2B5EF4-FFF2-40B4-BE49-F238E27FC236}">
                        <a16:creationId xmlns:a16="http://schemas.microsoft.com/office/drawing/2014/main" id="{79630A99-820F-DC90-FCDC-866B018C296A}"/>
                      </a:ext>
                    </a:extLst>
                  </p:cNvPr>
                  <p:cNvSpPr/>
                  <p:nvPr/>
                </p:nvSpPr>
                <p:spPr>
                  <a:xfrm>
                    <a:off x="10544390" y="1701854"/>
                    <a:ext cx="858519" cy="26098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58520" h="260985">
                        <a:moveTo>
                          <a:pt x="0" y="260787"/>
                        </a:moveTo>
                        <a:lnTo>
                          <a:pt x="858403" y="260787"/>
                        </a:lnTo>
                        <a:lnTo>
                          <a:pt x="858403" y="0"/>
                        </a:lnTo>
                        <a:lnTo>
                          <a:pt x="0" y="0"/>
                        </a:lnTo>
                        <a:lnTo>
                          <a:pt x="0" y="260787"/>
                        </a:lnTo>
                        <a:close/>
                      </a:path>
                    </a:pathLst>
                  </a:custGeom>
                  <a:solidFill>
                    <a:srgbClr val="B9B9B8"/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75" name="object 282">
                    <a:extLst>
                      <a:ext uri="{FF2B5EF4-FFF2-40B4-BE49-F238E27FC236}">
                        <a16:creationId xmlns:a16="http://schemas.microsoft.com/office/drawing/2014/main" id="{898947A0-647A-6988-0AD3-541B5CBC047A}"/>
                      </a:ext>
                    </a:extLst>
                  </p:cNvPr>
                  <p:cNvSpPr/>
                  <p:nvPr/>
                </p:nvSpPr>
                <p:spPr>
                  <a:xfrm>
                    <a:off x="10906337" y="1701854"/>
                    <a:ext cx="496570" cy="20891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6570" h="208914">
                        <a:moveTo>
                          <a:pt x="0" y="208339"/>
                        </a:moveTo>
                        <a:lnTo>
                          <a:pt x="496456" y="208339"/>
                        </a:lnTo>
                        <a:lnTo>
                          <a:pt x="496456" y="0"/>
                        </a:lnTo>
                        <a:lnTo>
                          <a:pt x="0" y="0"/>
                        </a:lnTo>
                        <a:lnTo>
                          <a:pt x="0" y="208339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69999"/>
                    </a:srgbClr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76" name="object 283">
                    <a:extLst>
                      <a:ext uri="{FF2B5EF4-FFF2-40B4-BE49-F238E27FC236}">
                        <a16:creationId xmlns:a16="http://schemas.microsoft.com/office/drawing/2014/main" id="{2B2CDC34-E5BF-F760-96B2-3E67853467E3}"/>
                      </a:ext>
                    </a:extLst>
                  </p:cNvPr>
                  <p:cNvSpPr/>
                  <p:nvPr/>
                </p:nvSpPr>
                <p:spPr>
                  <a:xfrm>
                    <a:off x="10047934" y="1701854"/>
                    <a:ext cx="858519" cy="26098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58520" h="260985">
                        <a:moveTo>
                          <a:pt x="0" y="260787"/>
                        </a:moveTo>
                        <a:lnTo>
                          <a:pt x="858403" y="260787"/>
                        </a:lnTo>
                        <a:lnTo>
                          <a:pt x="858403" y="0"/>
                        </a:lnTo>
                        <a:lnTo>
                          <a:pt x="0" y="0"/>
                        </a:lnTo>
                        <a:lnTo>
                          <a:pt x="0" y="260787"/>
                        </a:lnTo>
                        <a:close/>
                      </a:path>
                    </a:pathLst>
                  </a:custGeom>
                  <a:solidFill>
                    <a:srgbClr val="B9B9B8"/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77" name="object 284">
                    <a:extLst>
                      <a:ext uri="{FF2B5EF4-FFF2-40B4-BE49-F238E27FC236}">
                        <a16:creationId xmlns:a16="http://schemas.microsoft.com/office/drawing/2014/main" id="{8F48A706-0CFF-9462-907F-C522E9D40EAE}"/>
                      </a:ext>
                    </a:extLst>
                  </p:cNvPr>
                  <p:cNvSpPr/>
                  <p:nvPr/>
                </p:nvSpPr>
                <p:spPr>
                  <a:xfrm>
                    <a:off x="10047934" y="1701854"/>
                    <a:ext cx="858519" cy="20891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58520" h="208914">
                        <a:moveTo>
                          <a:pt x="0" y="208339"/>
                        </a:moveTo>
                        <a:lnTo>
                          <a:pt x="858403" y="208339"/>
                        </a:lnTo>
                        <a:lnTo>
                          <a:pt x="858403" y="0"/>
                        </a:lnTo>
                        <a:lnTo>
                          <a:pt x="0" y="0"/>
                        </a:lnTo>
                        <a:lnTo>
                          <a:pt x="0" y="208339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39999"/>
                    </a:srgbClr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grpSp>
              <p:nvGrpSpPr>
                <p:cNvPr id="329" name="object 285">
                  <a:extLst>
                    <a:ext uri="{FF2B5EF4-FFF2-40B4-BE49-F238E27FC236}">
                      <a16:creationId xmlns:a16="http://schemas.microsoft.com/office/drawing/2014/main" id="{BDF6E713-C12C-8CD8-A4C7-D9ACDA7D1B3A}"/>
                    </a:ext>
                  </a:extLst>
                </p:cNvPr>
                <p:cNvGrpSpPr/>
                <p:nvPr/>
              </p:nvGrpSpPr>
              <p:grpSpPr>
                <a:xfrm>
                  <a:off x="9768488" y="1910193"/>
                  <a:ext cx="1910714" cy="2912110"/>
                  <a:chOff x="9768488" y="1910193"/>
                  <a:chExt cx="1910714" cy="2912110"/>
                </a:xfrm>
              </p:grpSpPr>
              <p:sp>
                <p:nvSpPr>
                  <p:cNvPr id="363" name="object 286">
                    <a:extLst>
                      <a:ext uri="{FF2B5EF4-FFF2-40B4-BE49-F238E27FC236}">
                        <a16:creationId xmlns:a16="http://schemas.microsoft.com/office/drawing/2014/main" id="{DA52DBED-91E7-A2C5-EDCD-14D3072E4530}"/>
                      </a:ext>
                    </a:extLst>
                  </p:cNvPr>
                  <p:cNvSpPr/>
                  <p:nvPr/>
                </p:nvSpPr>
                <p:spPr>
                  <a:xfrm>
                    <a:off x="9806331" y="2054865"/>
                    <a:ext cx="1838325" cy="276733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38325" h="2767329">
                        <a:moveTo>
                          <a:pt x="1837905" y="0"/>
                        </a:moveTo>
                        <a:lnTo>
                          <a:pt x="1341285" y="0"/>
                        </a:lnTo>
                        <a:lnTo>
                          <a:pt x="496620" y="0"/>
                        </a:lnTo>
                        <a:lnTo>
                          <a:pt x="0" y="0"/>
                        </a:lnTo>
                        <a:lnTo>
                          <a:pt x="0" y="2766860"/>
                        </a:lnTo>
                        <a:lnTo>
                          <a:pt x="496620" y="2766860"/>
                        </a:lnTo>
                        <a:lnTo>
                          <a:pt x="1341285" y="2766860"/>
                        </a:lnTo>
                        <a:lnTo>
                          <a:pt x="1837905" y="2766860"/>
                        </a:lnTo>
                        <a:lnTo>
                          <a:pt x="1837905" y="0"/>
                        </a:lnTo>
                        <a:close/>
                      </a:path>
                    </a:pathLst>
                  </a:custGeom>
                  <a:solidFill>
                    <a:srgbClr val="B9B9B8"/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64" name="object 287">
                    <a:extLst>
                      <a:ext uri="{FF2B5EF4-FFF2-40B4-BE49-F238E27FC236}">
                        <a16:creationId xmlns:a16="http://schemas.microsoft.com/office/drawing/2014/main" id="{8E9B9CAC-E730-01D3-7145-166215BEDD9E}"/>
                      </a:ext>
                    </a:extLst>
                  </p:cNvPr>
                  <p:cNvSpPr/>
                  <p:nvPr/>
                </p:nvSpPr>
                <p:spPr>
                  <a:xfrm>
                    <a:off x="11147786" y="2093234"/>
                    <a:ext cx="496570" cy="27285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6570" h="2728595">
                        <a:moveTo>
                          <a:pt x="0" y="2728487"/>
                        </a:moveTo>
                        <a:lnTo>
                          <a:pt x="496456" y="2728487"/>
                        </a:lnTo>
                        <a:lnTo>
                          <a:pt x="496456" y="0"/>
                        </a:lnTo>
                        <a:lnTo>
                          <a:pt x="0" y="0"/>
                        </a:lnTo>
                        <a:lnTo>
                          <a:pt x="0" y="2728487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29998"/>
                    </a:srgbClr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65" name="object 288">
                    <a:extLst>
                      <a:ext uri="{FF2B5EF4-FFF2-40B4-BE49-F238E27FC236}">
                        <a16:creationId xmlns:a16="http://schemas.microsoft.com/office/drawing/2014/main" id="{DB3CDC72-AB43-CB99-2F98-D9CABEBE769E}"/>
                      </a:ext>
                    </a:extLst>
                  </p:cNvPr>
                  <p:cNvSpPr/>
                  <p:nvPr/>
                </p:nvSpPr>
                <p:spPr>
                  <a:xfrm>
                    <a:off x="9806340" y="2093234"/>
                    <a:ext cx="1341755" cy="27285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41754" h="2728595">
                        <a:moveTo>
                          <a:pt x="0" y="2728487"/>
                        </a:moveTo>
                        <a:lnTo>
                          <a:pt x="1341278" y="2728487"/>
                        </a:lnTo>
                        <a:lnTo>
                          <a:pt x="1341278" y="0"/>
                        </a:lnTo>
                        <a:lnTo>
                          <a:pt x="0" y="0"/>
                        </a:lnTo>
                        <a:lnTo>
                          <a:pt x="0" y="2728487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50000"/>
                    </a:srgbClr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66" name="object 289">
                    <a:extLst>
                      <a:ext uri="{FF2B5EF4-FFF2-40B4-BE49-F238E27FC236}">
                        <a16:creationId xmlns:a16="http://schemas.microsoft.com/office/drawing/2014/main" id="{C3512F64-65B3-5124-75B2-A9F666175C6D}"/>
                      </a:ext>
                    </a:extLst>
                  </p:cNvPr>
                  <p:cNvSpPr/>
                  <p:nvPr/>
                </p:nvSpPr>
                <p:spPr>
                  <a:xfrm>
                    <a:off x="9904819" y="2177154"/>
                    <a:ext cx="1116330" cy="260794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16329" h="2607945">
                        <a:moveTo>
                          <a:pt x="164515" y="0"/>
                        </a:moveTo>
                        <a:lnTo>
                          <a:pt x="0" y="0"/>
                        </a:lnTo>
                        <a:lnTo>
                          <a:pt x="0" y="2607386"/>
                        </a:lnTo>
                        <a:lnTo>
                          <a:pt x="164515" y="2607386"/>
                        </a:lnTo>
                        <a:lnTo>
                          <a:pt x="164515" y="0"/>
                        </a:lnTo>
                        <a:close/>
                      </a:path>
                      <a:path w="1116329" h="2607945">
                        <a:moveTo>
                          <a:pt x="481634" y="0"/>
                        </a:moveTo>
                        <a:lnTo>
                          <a:pt x="317131" y="0"/>
                        </a:lnTo>
                        <a:lnTo>
                          <a:pt x="317131" y="2607386"/>
                        </a:lnTo>
                        <a:lnTo>
                          <a:pt x="481634" y="2607386"/>
                        </a:lnTo>
                        <a:lnTo>
                          <a:pt x="481634" y="0"/>
                        </a:lnTo>
                        <a:close/>
                      </a:path>
                      <a:path w="1116329" h="2607945">
                        <a:moveTo>
                          <a:pt x="798614" y="0"/>
                        </a:moveTo>
                        <a:lnTo>
                          <a:pt x="634098" y="0"/>
                        </a:lnTo>
                        <a:lnTo>
                          <a:pt x="634098" y="2607386"/>
                        </a:lnTo>
                        <a:lnTo>
                          <a:pt x="798614" y="2607386"/>
                        </a:lnTo>
                        <a:lnTo>
                          <a:pt x="798614" y="0"/>
                        </a:lnTo>
                        <a:close/>
                      </a:path>
                      <a:path w="1116329" h="2607945">
                        <a:moveTo>
                          <a:pt x="1115733" y="0"/>
                        </a:moveTo>
                        <a:lnTo>
                          <a:pt x="951217" y="0"/>
                        </a:lnTo>
                        <a:lnTo>
                          <a:pt x="951217" y="2607386"/>
                        </a:lnTo>
                        <a:lnTo>
                          <a:pt x="1115733" y="2607386"/>
                        </a:lnTo>
                        <a:lnTo>
                          <a:pt x="1115733" y="0"/>
                        </a:lnTo>
                        <a:close/>
                      </a:path>
                    </a:pathLst>
                  </a:custGeom>
                  <a:solidFill>
                    <a:srgbClr val="B9B9B8"/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67" name="object 290">
                    <a:extLst>
                      <a:ext uri="{FF2B5EF4-FFF2-40B4-BE49-F238E27FC236}">
                        <a16:creationId xmlns:a16="http://schemas.microsoft.com/office/drawing/2014/main" id="{1CBF7062-6BB0-CAD4-AD96-B759A850D4C7}"/>
                      </a:ext>
                    </a:extLst>
                  </p:cNvPr>
                  <p:cNvSpPr/>
                  <p:nvPr/>
                </p:nvSpPr>
                <p:spPr>
                  <a:xfrm>
                    <a:off x="9904819" y="2210148"/>
                    <a:ext cx="1116330" cy="25749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16329" h="2574925">
                        <a:moveTo>
                          <a:pt x="164515" y="0"/>
                        </a:moveTo>
                        <a:lnTo>
                          <a:pt x="0" y="0"/>
                        </a:lnTo>
                        <a:lnTo>
                          <a:pt x="0" y="2574391"/>
                        </a:lnTo>
                        <a:lnTo>
                          <a:pt x="164515" y="2574391"/>
                        </a:lnTo>
                        <a:lnTo>
                          <a:pt x="164515" y="0"/>
                        </a:lnTo>
                        <a:close/>
                      </a:path>
                      <a:path w="1116329" h="2574925">
                        <a:moveTo>
                          <a:pt x="481634" y="0"/>
                        </a:moveTo>
                        <a:lnTo>
                          <a:pt x="317131" y="0"/>
                        </a:lnTo>
                        <a:lnTo>
                          <a:pt x="317131" y="2574391"/>
                        </a:lnTo>
                        <a:lnTo>
                          <a:pt x="481634" y="2574391"/>
                        </a:lnTo>
                        <a:lnTo>
                          <a:pt x="481634" y="0"/>
                        </a:lnTo>
                        <a:close/>
                      </a:path>
                      <a:path w="1116329" h="2574925">
                        <a:moveTo>
                          <a:pt x="798614" y="0"/>
                        </a:moveTo>
                        <a:lnTo>
                          <a:pt x="634098" y="0"/>
                        </a:lnTo>
                        <a:lnTo>
                          <a:pt x="634098" y="2574391"/>
                        </a:lnTo>
                        <a:lnTo>
                          <a:pt x="798614" y="2574391"/>
                        </a:lnTo>
                        <a:lnTo>
                          <a:pt x="798614" y="0"/>
                        </a:lnTo>
                        <a:close/>
                      </a:path>
                      <a:path w="1116329" h="2574925">
                        <a:moveTo>
                          <a:pt x="1115733" y="0"/>
                        </a:moveTo>
                        <a:lnTo>
                          <a:pt x="951217" y="0"/>
                        </a:lnTo>
                        <a:lnTo>
                          <a:pt x="951217" y="2574391"/>
                        </a:lnTo>
                        <a:lnTo>
                          <a:pt x="1115733" y="2574391"/>
                        </a:lnTo>
                        <a:lnTo>
                          <a:pt x="1115733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19999"/>
                    </a:srgbClr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68" name="object 291">
                    <a:extLst>
                      <a:ext uri="{FF2B5EF4-FFF2-40B4-BE49-F238E27FC236}">
                        <a16:creationId xmlns:a16="http://schemas.microsoft.com/office/drawing/2014/main" id="{548708C7-959C-B637-9208-8812298A15AF}"/>
                      </a:ext>
                    </a:extLst>
                  </p:cNvPr>
                  <p:cNvSpPr/>
                  <p:nvPr/>
                </p:nvSpPr>
                <p:spPr>
                  <a:xfrm>
                    <a:off x="11252023" y="2177167"/>
                    <a:ext cx="335280" cy="260794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5279" h="2607945">
                        <a:moveTo>
                          <a:pt x="69024" y="0"/>
                        </a:moveTo>
                        <a:lnTo>
                          <a:pt x="0" y="0"/>
                        </a:lnTo>
                        <a:lnTo>
                          <a:pt x="0" y="2607386"/>
                        </a:lnTo>
                        <a:lnTo>
                          <a:pt x="69024" y="2607386"/>
                        </a:lnTo>
                        <a:lnTo>
                          <a:pt x="69024" y="0"/>
                        </a:lnTo>
                        <a:close/>
                      </a:path>
                      <a:path w="335279" h="2607945">
                        <a:moveTo>
                          <a:pt x="202044" y="0"/>
                        </a:moveTo>
                        <a:lnTo>
                          <a:pt x="133032" y="0"/>
                        </a:lnTo>
                        <a:lnTo>
                          <a:pt x="133032" y="2607386"/>
                        </a:lnTo>
                        <a:lnTo>
                          <a:pt x="202044" y="2607386"/>
                        </a:lnTo>
                        <a:lnTo>
                          <a:pt x="202044" y="0"/>
                        </a:lnTo>
                        <a:close/>
                      </a:path>
                      <a:path w="335279" h="2607945">
                        <a:moveTo>
                          <a:pt x="335013" y="0"/>
                        </a:moveTo>
                        <a:lnTo>
                          <a:pt x="266001" y="0"/>
                        </a:lnTo>
                        <a:lnTo>
                          <a:pt x="266001" y="2607386"/>
                        </a:lnTo>
                        <a:lnTo>
                          <a:pt x="335013" y="2607386"/>
                        </a:lnTo>
                        <a:lnTo>
                          <a:pt x="335013" y="0"/>
                        </a:lnTo>
                        <a:close/>
                      </a:path>
                    </a:pathLst>
                  </a:custGeom>
                  <a:solidFill>
                    <a:srgbClr val="B9B9B8"/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69" name="object 292">
                    <a:extLst>
                      <a:ext uri="{FF2B5EF4-FFF2-40B4-BE49-F238E27FC236}">
                        <a16:creationId xmlns:a16="http://schemas.microsoft.com/office/drawing/2014/main" id="{C88B71BE-86C1-1F8D-B2AF-C61D969BF013}"/>
                      </a:ext>
                    </a:extLst>
                  </p:cNvPr>
                  <p:cNvSpPr/>
                  <p:nvPr/>
                </p:nvSpPr>
                <p:spPr>
                  <a:xfrm>
                    <a:off x="11252023" y="2210161"/>
                    <a:ext cx="335280" cy="25749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5279" h="2574925">
                        <a:moveTo>
                          <a:pt x="69024" y="0"/>
                        </a:moveTo>
                        <a:lnTo>
                          <a:pt x="0" y="0"/>
                        </a:lnTo>
                        <a:lnTo>
                          <a:pt x="0" y="2574391"/>
                        </a:lnTo>
                        <a:lnTo>
                          <a:pt x="69024" y="2574391"/>
                        </a:lnTo>
                        <a:lnTo>
                          <a:pt x="69024" y="0"/>
                        </a:lnTo>
                        <a:close/>
                      </a:path>
                      <a:path w="335279" h="2574925">
                        <a:moveTo>
                          <a:pt x="202044" y="0"/>
                        </a:moveTo>
                        <a:lnTo>
                          <a:pt x="133032" y="0"/>
                        </a:lnTo>
                        <a:lnTo>
                          <a:pt x="133032" y="2574391"/>
                        </a:lnTo>
                        <a:lnTo>
                          <a:pt x="202044" y="2574391"/>
                        </a:lnTo>
                        <a:lnTo>
                          <a:pt x="202044" y="0"/>
                        </a:lnTo>
                        <a:close/>
                      </a:path>
                      <a:path w="335279" h="2574925">
                        <a:moveTo>
                          <a:pt x="335013" y="0"/>
                        </a:moveTo>
                        <a:lnTo>
                          <a:pt x="266001" y="0"/>
                        </a:lnTo>
                        <a:lnTo>
                          <a:pt x="266001" y="2574391"/>
                        </a:lnTo>
                        <a:lnTo>
                          <a:pt x="335013" y="2574391"/>
                        </a:lnTo>
                        <a:lnTo>
                          <a:pt x="335013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11999"/>
                    </a:srgbClr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70" name="object 293">
                    <a:extLst>
                      <a:ext uri="{FF2B5EF4-FFF2-40B4-BE49-F238E27FC236}">
                        <a16:creationId xmlns:a16="http://schemas.microsoft.com/office/drawing/2014/main" id="{60413ADF-408C-29CA-291C-1507A81A2DEB}"/>
                      </a:ext>
                    </a:extLst>
                  </p:cNvPr>
                  <p:cNvSpPr/>
                  <p:nvPr/>
                </p:nvSpPr>
                <p:spPr>
                  <a:xfrm>
                    <a:off x="9806340" y="1975426"/>
                    <a:ext cx="1809750" cy="5270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09750" h="52705">
                        <a:moveTo>
                          <a:pt x="0" y="52448"/>
                        </a:moveTo>
                        <a:lnTo>
                          <a:pt x="1809211" y="52448"/>
                        </a:lnTo>
                        <a:lnTo>
                          <a:pt x="1809211" y="0"/>
                        </a:lnTo>
                        <a:lnTo>
                          <a:pt x="0" y="0"/>
                        </a:lnTo>
                        <a:lnTo>
                          <a:pt x="0" y="52448"/>
                        </a:lnTo>
                        <a:close/>
                      </a:path>
                    </a:pathLst>
                  </a:custGeom>
                  <a:solidFill>
                    <a:srgbClr val="EEEEEE"/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71" name="object 294">
                    <a:extLst>
                      <a:ext uri="{FF2B5EF4-FFF2-40B4-BE49-F238E27FC236}">
                        <a16:creationId xmlns:a16="http://schemas.microsoft.com/office/drawing/2014/main" id="{581E14F5-5087-E51B-E51D-EFBC544FDC44}"/>
                      </a:ext>
                    </a:extLst>
                  </p:cNvPr>
                  <p:cNvSpPr/>
                  <p:nvPr/>
                </p:nvSpPr>
                <p:spPr>
                  <a:xfrm>
                    <a:off x="9768485" y="1910200"/>
                    <a:ext cx="1910714" cy="18351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10715" h="183514">
                        <a:moveTo>
                          <a:pt x="1910613" y="117805"/>
                        </a:moveTo>
                        <a:lnTo>
                          <a:pt x="0" y="117805"/>
                        </a:lnTo>
                        <a:lnTo>
                          <a:pt x="0" y="183045"/>
                        </a:lnTo>
                        <a:lnTo>
                          <a:pt x="1910613" y="183045"/>
                        </a:lnTo>
                        <a:lnTo>
                          <a:pt x="1910613" y="117805"/>
                        </a:lnTo>
                        <a:close/>
                      </a:path>
                      <a:path w="1910715" h="183514">
                        <a:moveTo>
                          <a:pt x="1910613" y="0"/>
                        </a:moveTo>
                        <a:lnTo>
                          <a:pt x="0" y="0"/>
                        </a:lnTo>
                        <a:lnTo>
                          <a:pt x="0" y="65227"/>
                        </a:lnTo>
                        <a:lnTo>
                          <a:pt x="1910613" y="65227"/>
                        </a:lnTo>
                        <a:lnTo>
                          <a:pt x="1910613" y="0"/>
                        </a:lnTo>
                        <a:close/>
                      </a:path>
                    </a:pathLst>
                  </a:custGeom>
                  <a:solidFill>
                    <a:srgbClr val="B9B9B8"/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72" name="object 295">
                    <a:extLst>
                      <a:ext uri="{FF2B5EF4-FFF2-40B4-BE49-F238E27FC236}">
                        <a16:creationId xmlns:a16="http://schemas.microsoft.com/office/drawing/2014/main" id="{F8E4FDCA-3C89-2FB9-D5C0-16841716F976}"/>
                      </a:ext>
                    </a:extLst>
                  </p:cNvPr>
                  <p:cNvSpPr/>
                  <p:nvPr/>
                </p:nvSpPr>
                <p:spPr>
                  <a:xfrm>
                    <a:off x="9768485" y="1910200"/>
                    <a:ext cx="1910714" cy="18351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10715" h="183514">
                        <a:moveTo>
                          <a:pt x="1910613" y="117805"/>
                        </a:moveTo>
                        <a:lnTo>
                          <a:pt x="0" y="117805"/>
                        </a:lnTo>
                        <a:lnTo>
                          <a:pt x="0" y="183045"/>
                        </a:lnTo>
                        <a:lnTo>
                          <a:pt x="1910613" y="183045"/>
                        </a:lnTo>
                        <a:lnTo>
                          <a:pt x="1910613" y="117805"/>
                        </a:lnTo>
                        <a:close/>
                      </a:path>
                      <a:path w="1910715" h="183514">
                        <a:moveTo>
                          <a:pt x="1910613" y="0"/>
                        </a:moveTo>
                        <a:lnTo>
                          <a:pt x="0" y="0"/>
                        </a:lnTo>
                        <a:lnTo>
                          <a:pt x="0" y="65227"/>
                        </a:lnTo>
                        <a:lnTo>
                          <a:pt x="1910613" y="65227"/>
                        </a:lnTo>
                        <a:lnTo>
                          <a:pt x="1910613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9999"/>
                    </a:srgbClr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73" name="object 296">
                    <a:extLst>
                      <a:ext uri="{FF2B5EF4-FFF2-40B4-BE49-F238E27FC236}">
                        <a16:creationId xmlns:a16="http://schemas.microsoft.com/office/drawing/2014/main" id="{AEC407CA-882C-D7FA-9D0E-BE64746D95DC}"/>
                      </a:ext>
                    </a:extLst>
                  </p:cNvPr>
                  <p:cNvSpPr/>
                  <p:nvPr/>
                </p:nvSpPr>
                <p:spPr>
                  <a:xfrm>
                    <a:off x="11147781" y="1910200"/>
                    <a:ext cx="531495" cy="18351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31495" h="183514">
                        <a:moveTo>
                          <a:pt x="531317" y="117805"/>
                        </a:moveTo>
                        <a:lnTo>
                          <a:pt x="0" y="117805"/>
                        </a:lnTo>
                        <a:lnTo>
                          <a:pt x="0" y="183045"/>
                        </a:lnTo>
                        <a:lnTo>
                          <a:pt x="531317" y="183045"/>
                        </a:lnTo>
                        <a:lnTo>
                          <a:pt x="531317" y="117805"/>
                        </a:lnTo>
                        <a:close/>
                      </a:path>
                      <a:path w="531495" h="183514">
                        <a:moveTo>
                          <a:pt x="531317" y="0"/>
                        </a:moveTo>
                        <a:lnTo>
                          <a:pt x="0" y="0"/>
                        </a:lnTo>
                        <a:lnTo>
                          <a:pt x="0" y="65227"/>
                        </a:lnTo>
                        <a:lnTo>
                          <a:pt x="531317" y="65227"/>
                        </a:lnTo>
                        <a:lnTo>
                          <a:pt x="531317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9999"/>
                    </a:srgbClr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30" name="object 297">
                  <a:extLst>
                    <a:ext uri="{FF2B5EF4-FFF2-40B4-BE49-F238E27FC236}">
                      <a16:creationId xmlns:a16="http://schemas.microsoft.com/office/drawing/2014/main" id="{920D3CC8-1DC4-0791-0DA7-AA8E5F82AF76}"/>
                    </a:ext>
                  </a:extLst>
                </p:cNvPr>
                <p:cNvSpPr/>
                <p:nvPr/>
              </p:nvSpPr>
              <p:spPr>
                <a:xfrm>
                  <a:off x="10374961" y="1701843"/>
                  <a:ext cx="205740" cy="1574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5740" h="157480">
                      <a:moveTo>
                        <a:pt x="205124" y="0"/>
                      </a:moveTo>
                      <a:lnTo>
                        <a:pt x="0" y="0"/>
                      </a:lnTo>
                      <a:lnTo>
                        <a:pt x="0" y="157335"/>
                      </a:lnTo>
                      <a:lnTo>
                        <a:pt x="205124" y="157335"/>
                      </a:lnTo>
                      <a:lnTo>
                        <a:pt x="205124" y="0"/>
                      </a:lnTo>
                      <a:close/>
                    </a:path>
                  </a:pathLst>
                </a:custGeom>
                <a:solidFill>
                  <a:srgbClr val="FFFFFF">
                    <a:alpha val="29998"/>
                  </a:srgbClr>
                </a:solidFill>
              </p:spPr>
              <p:txBody>
                <a:bodyPr wrap="square" lIns="0" tIns="0" rIns="0" bIns="0" rtlCol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31" name="object 298">
                  <a:extLst>
                    <a:ext uri="{FF2B5EF4-FFF2-40B4-BE49-F238E27FC236}">
                      <a16:creationId xmlns:a16="http://schemas.microsoft.com/office/drawing/2014/main" id="{BB8845E3-C6B6-73E4-1C57-1B29D090982B}"/>
                    </a:ext>
                  </a:extLst>
                </p:cNvPr>
                <p:cNvGrpSpPr/>
                <p:nvPr/>
              </p:nvGrpSpPr>
              <p:grpSpPr>
                <a:xfrm>
                  <a:off x="12228438" y="3791236"/>
                  <a:ext cx="847725" cy="1030605"/>
                  <a:chOff x="12228438" y="3791236"/>
                  <a:chExt cx="847725" cy="1030605"/>
                </a:xfrm>
              </p:grpSpPr>
              <p:sp>
                <p:nvSpPr>
                  <p:cNvPr id="357" name="object 299">
                    <a:extLst>
                      <a:ext uri="{FF2B5EF4-FFF2-40B4-BE49-F238E27FC236}">
                        <a16:creationId xmlns:a16="http://schemas.microsoft.com/office/drawing/2014/main" id="{44E4A4A0-0978-FFF3-1CC2-84E279D9A8D2}"/>
                      </a:ext>
                    </a:extLst>
                  </p:cNvPr>
                  <p:cNvSpPr/>
                  <p:nvPr/>
                </p:nvSpPr>
                <p:spPr>
                  <a:xfrm>
                    <a:off x="12228438" y="4061574"/>
                    <a:ext cx="514984" cy="51498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984" h="514985">
                        <a:moveTo>
                          <a:pt x="257468" y="0"/>
                        </a:moveTo>
                        <a:lnTo>
                          <a:pt x="211188" y="4148"/>
                        </a:lnTo>
                        <a:lnTo>
                          <a:pt x="167630" y="16108"/>
                        </a:lnTo>
                        <a:lnTo>
                          <a:pt x="127519" y="35152"/>
                        </a:lnTo>
                        <a:lnTo>
                          <a:pt x="91585" y="60554"/>
                        </a:lnTo>
                        <a:lnTo>
                          <a:pt x="60553" y="91587"/>
                        </a:lnTo>
                        <a:lnTo>
                          <a:pt x="35152" y="127522"/>
                        </a:lnTo>
                        <a:lnTo>
                          <a:pt x="16108" y="167634"/>
                        </a:lnTo>
                        <a:lnTo>
                          <a:pt x="4148" y="211196"/>
                        </a:lnTo>
                        <a:lnTo>
                          <a:pt x="0" y="257479"/>
                        </a:lnTo>
                        <a:lnTo>
                          <a:pt x="4148" y="303759"/>
                        </a:lnTo>
                        <a:lnTo>
                          <a:pt x="16108" y="347318"/>
                        </a:lnTo>
                        <a:lnTo>
                          <a:pt x="35152" y="387430"/>
                        </a:lnTo>
                        <a:lnTo>
                          <a:pt x="60553" y="423366"/>
                        </a:lnTo>
                        <a:lnTo>
                          <a:pt x="91585" y="454399"/>
                        </a:lnTo>
                        <a:lnTo>
                          <a:pt x="127519" y="479803"/>
                        </a:lnTo>
                        <a:lnTo>
                          <a:pt x="167630" y="498848"/>
                        </a:lnTo>
                        <a:lnTo>
                          <a:pt x="211188" y="510809"/>
                        </a:lnTo>
                        <a:lnTo>
                          <a:pt x="257468" y="514958"/>
                        </a:lnTo>
                        <a:lnTo>
                          <a:pt x="303751" y="510809"/>
                        </a:lnTo>
                        <a:lnTo>
                          <a:pt x="347312" y="498848"/>
                        </a:lnTo>
                        <a:lnTo>
                          <a:pt x="387424" y="479803"/>
                        </a:lnTo>
                        <a:lnTo>
                          <a:pt x="423360" y="454399"/>
                        </a:lnTo>
                        <a:lnTo>
                          <a:pt x="454392" y="423366"/>
                        </a:lnTo>
                        <a:lnTo>
                          <a:pt x="479794" y="387430"/>
                        </a:lnTo>
                        <a:lnTo>
                          <a:pt x="498839" y="347318"/>
                        </a:lnTo>
                        <a:lnTo>
                          <a:pt x="510799" y="303759"/>
                        </a:lnTo>
                        <a:lnTo>
                          <a:pt x="514947" y="257479"/>
                        </a:lnTo>
                        <a:lnTo>
                          <a:pt x="510799" y="211196"/>
                        </a:lnTo>
                        <a:lnTo>
                          <a:pt x="498839" y="167634"/>
                        </a:lnTo>
                        <a:lnTo>
                          <a:pt x="479794" y="127522"/>
                        </a:lnTo>
                        <a:lnTo>
                          <a:pt x="454392" y="91587"/>
                        </a:lnTo>
                        <a:lnTo>
                          <a:pt x="423360" y="60554"/>
                        </a:lnTo>
                        <a:lnTo>
                          <a:pt x="387424" y="35152"/>
                        </a:lnTo>
                        <a:lnTo>
                          <a:pt x="347312" y="16108"/>
                        </a:lnTo>
                        <a:lnTo>
                          <a:pt x="303751" y="4148"/>
                        </a:lnTo>
                        <a:lnTo>
                          <a:pt x="257468" y="0"/>
                        </a:lnTo>
                        <a:close/>
                      </a:path>
                    </a:pathLst>
                  </a:custGeom>
                  <a:solidFill>
                    <a:srgbClr val="9FDAD2"/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pic>
                <p:nvPicPr>
                  <p:cNvPr id="358" name="object 300">
                    <a:extLst>
                      <a:ext uri="{FF2B5EF4-FFF2-40B4-BE49-F238E27FC236}">
                        <a16:creationId xmlns:a16="http://schemas.microsoft.com/office/drawing/2014/main" id="{D5D299AF-26FD-1AAA-8107-60CB52C7C4FA}"/>
                      </a:ext>
                    </a:extLst>
                  </p:cNvPr>
                  <p:cNvPicPr/>
                  <p:nvPr/>
                </p:nvPicPr>
                <p:blipFill>
                  <a:blip r:embed="rId6" cstate="print"/>
                  <a:stretch>
                    <a:fillRect/>
                  </a:stretch>
                </p:blipFill>
                <p:spPr>
                  <a:xfrm>
                    <a:off x="12692023" y="3791236"/>
                    <a:ext cx="383726" cy="383737"/>
                  </a:xfrm>
                  <a:prstGeom prst="rect">
                    <a:avLst/>
                  </a:prstGeom>
                </p:spPr>
              </p:pic>
              <p:sp>
                <p:nvSpPr>
                  <p:cNvPr id="359" name="object 301">
                    <a:extLst>
                      <a:ext uri="{FF2B5EF4-FFF2-40B4-BE49-F238E27FC236}">
                        <a16:creationId xmlns:a16="http://schemas.microsoft.com/office/drawing/2014/main" id="{F3B7B654-F84D-57DC-5B29-2462B5443011}"/>
                      </a:ext>
                    </a:extLst>
                  </p:cNvPr>
                  <p:cNvSpPr/>
                  <p:nvPr/>
                </p:nvSpPr>
                <p:spPr>
                  <a:xfrm>
                    <a:off x="12485911" y="4005504"/>
                    <a:ext cx="398145" cy="8166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98145" h="816610">
                        <a:moveTo>
                          <a:pt x="0" y="352336"/>
                        </a:moveTo>
                        <a:lnTo>
                          <a:pt x="0" y="816218"/>
                        </a:lnTo>
                      </a:path>
                      <a:path w="398145" h="816610">
                        <a:moveTo>
                          <a:pt x="397973" y="0"/>
                        </a:moveTo>
                        <a:lnTo>
                          <a:pt x="397973" y="816218"/>
                        </a:lnTo>
                      </a:path>
                    </a:pathLst>
                  </a:custGeom>
                  <a:ln w="12565">
                    <a:solidFill>
                      <a:srgbClr val="6B3D00"/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60" name="object 302">
                    <a:extLst>
                      <a:ext uri="{FF2B5EF4-FFF2-40B4-BE49-F238E27FC236}">
                        <a16:creationId xmlns:a16="http://schemas.microsoft.com/office/drawing/2014/main" id="{BF5B182E-D091-3987-E26C-C9A38E0D14E1}"/>
                      </a:ext>
                    </a:extLst>
                  </p:cNvPr>
                  <p:cNvSpPr/>
                  <p:nvPr/>
                </p:nvSpPr>
                <p:spPr>
                  <a:xfrm>
                    <a:off x="12883879" y="4190197"/>
                    <a:ext cx="158750" cy="2628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8750" h="262889">
                        <a:moveTo>
                          <a:pt x="158403" y="0"/>
                        </a:moveTo>
                        <a:lnTo>
                          <a:pt x="0" y="262829"/>
                        </a:lnTo>
                      </a:path>
                    </a:pathLst>
                  </a:custGeom>
                  <a:ln w="12565">
                    <a:solidFill>
                      <a:srgbClr val="6B3D00"/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pic>
                <p:nvPicPr>
                  <p:cNvPr id="361" name="object 303">
                    <a:extLst>
                      <a:ext uri="{FF2B5EF4-FFF2-40B4-BE49-F238E27FC236}">
                        <a16:creationId xmlns:a16="http://schemas.microsoft.com/office/drawing/2014/main" id="{6FBC6F2D-7E1B-1BC4-67A1-9072B5F4EEE3}"/>
                      </a:ext>
                    </a:extLst>
                  </p:cNvPr>
                  <p:cNvPicPr/>
                  <p:nvPr/>
                </p:nvPicPr>
                <p:blipFill>
                  <a:blip r:embed="rId7" cstate="print"/>
                  <a:stretch>
                    <a:fillRect/>
                  </a:stretch>
                </p:blipFill>
                <p:spPr>
                  <a:xfrm>
                    <a:off x="12228438" y="4061574"/>
                    <a:ext cx="514947" cy="514958"/>
                  </a:xfrm>
                  <a:prstGeom prst="rect">
                    <a:avLst/>
                  </a:prstGeom>
                </p:spPr>
              </p:pic>
              <p:sp>
                <p:nvSpPr>
                  <p:cNvPr id="362" name="object 304">
                    <a:extLst>
                      <a:ext uri="{FF2B5EF4-FFF2-40B4-BE49-F238E27FC236}">
                        <a16:creationId xmlns:a16="http://schemas.microsoft.com/office/drawing/2014/main" id="{BA0A8839-C226-637C-0941-3121FFF37BC1}"/>
                      </a:ext>
                    </a:extLst>
                  </p:cNvPr>
                  <p:cNvSpPr/>
                  <p:nvPr/>
                </p:nvSpPr>
                <p:spPr>
                  <a:xfrm>
                    <a:off x="12485911" y="4357841"/>
                    <a:ext cx="0" cy="46418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h="464185">
                        <a:moveTo>
                          <a:pt x="0" y="0"/>
                        </a:moveTo>
                        <a:lnTo>
                          <a:pt x="0" y="463881"/>
                        </a:lnTo>
                      </a:path>
                    </a:pathLst>
                  </a:custGeom>
                  <a:ln w="12565">
                    <a:solidFill>
                      <a:srgbClr val="6B3D00"/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grpSp>
              <p:nvGrpSpPr>
                <p:cNvPr id="332" name="object 305">
                  <a:extLst>
                    <a:ext uri="{FF2B5EF4-FFF2-40B4-BE49-F238E27FC236}">
                      <a16:creationId xmlns:a16="http://schemas.microsoft.com/office/drawing/2014/main" id="{5CACF414-5862-DA35-D0B2-0FD337153838}"/>
                    </a:ext>
                  </a:extLst>
                </p:cNvPr>
                <p:cNvGrpSpPr/>
                <p:nvPr/>
              </p:nvGrpSpPr>
              <p:grpSpPr>
                <a:xfrm>
                  <a:off x="9082590" y="3732172"/>
                  <a:ext cx="513715" cy="1089660"/>
                  <a:chOff x="9082590" y="3732172"/>
                  <a:chExt cx="513715" cy="1089660"/>
                </a:xfrm>
              </p:grpSpPr>
              <p:sp>
                <p:nvSpPr>
                  <p:cNvPr id="351" name="object 306">
                    <a:extLst>
                      <a:ext uri="{FF2B5EF4-FFF2-40B4-BE49-F238E27FC236}">
                        <a16:creationId xmlns:a16="http://schemas.microsoft.com/office/drawing/2014/main" id="{7FAF6AE8-D811-B667-10CA-ECEEC852A754}"/>
                      </a:ext>
                    </a:extLst>
                  </p:cNvPr>
                  <p:cNvSpPr/>
                  <p:nvPr/>
                </p:nvSpPr>
                <p:spPr>
                  <a:xfrm>
                    <a:off x="9574290" y="4152433"/>
                    <a:ext cx="0" cy="2984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h="29845">
                        <a:moveTo>
                          <a:pt x="0" y="0"/>
                        </a:moveTo>
                        <a:lnTo>
                          <a:pt x="0" y="29245"/>
                        </a:lnTo>
                      </a:path>
                    </a:pathLst>
                  </a:custGeom>
                  <a:ln w="12565">
                    <a:solidFill>
                      <a:srgbClr val="9FDAD2"/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pic>
                <p:nvPicPr>
                  <p:cNvPr id="352" name="object 307">
                    <a:extLst>
                      <a:ext uri="{FF2B5EF4-FFF2-40B4-BE49-F238E27FC236}">
                        <a16:creationId xmlns:a16="http://schemas.microsoft.com/office/drawing/2014/main" id="{1879DD2B-AD43-0455-0313-0920C9152029}"/>
                      </a:ext>
                    </a:extLst>
                  </p:cNvPr>
                  <p:cNvPicPr/>
                  <p:nvPr/>
                </p:nvPicPr>
                <p:blipFill>
                  <a:blip r:embed="rId8" cstate="print"/>
                  <a:stretch>
                    <a:fillRect/>
                  </a:stretch>
                </p:blipFill>
                <p:spPr>
                  <a:xfrm>
                    <a:off x="9082590" y="3732172"/>
                    <a:ext cx="513429" cy="889347"/>
                  </a:xfrm>
                  <a:prstGeom prst="rect">
                    <a:avLst/>
                  </a:prstGeom>
                </p:spPr>
              </p:pic>
              <p:sp>
                <p:nvSpPr>
                  <p:cNvPr id="353" name="object 308">
                    <a:extLst>
                      <a:ext uri="{FF2B5EF4-FFF2-40B4-BE49-F238E27FC236}">
                        <a16:creationId xmlns:a16="http://schemas.microsoft.com/office/drawing/2014/main" id="{2E3FEF9E-CB4B-81EF-F4F5-F4740D11A881}"/>
                      </a:ext>
                    </a:extLst>
                  </p:cNvPr>
                  <p:cNvSpPr/>
                  <p:nvPr/>
                </p:nvSpPr>
                <p:spPr>
                  <a:xfrm>
                    <a:off x="9339302" y="3869609"/>
                    <a:ext cx="0" cy="9525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h="952500">
                        <a:moveTo>
                          <a:pt x="0" y="0"/>
                        </a:moveTo>
                        <a:lnTo>
                          <a:pt x="0" y="952112"/>
                        </a:lnTo>
                      </a:path>
                    </a:pathLst>
                  </a:custGeom>
                  <a:ln w="12565">
                    <a:solidFill>
                      <a:srgbClr val="0A2B52"/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54" name="object 309">
                    <a:extLst>
                      <a:ext uri="{FF2B5EF4-FFF2-40B4-BE49-F238E27FC236}">
                        <a16:creationId xmlns:a16="http://schemas.microsoft.com/office/drawing/2014/main" id="{17F41CBE-E988-CAFA-CB0C-D56665B32902}"/>
                      </a:ext>
                    </a:extLst>
                  </p:cNvPr>
                  <p:cNvSpPr/>
                  <p:nvPr/>
                </p:nvSpPr>
                <p:spPr>
                  <a:xfrm>
                    <a:off x="9339300" y="4020032"/>
                    <a:ext cx="52069" cy="8382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2070" h="83820">
                        <a:moveTo>
                          <a:pt x="52061" y="0"/>
                        </a:moveTo>
                        <a:lnTo>
                          <a:pt x="0" y="83547"/>
                        </a:lnTo>
                      </a:path>
                    </a:pathLst>
                  </a:custGeom>
                  <a:ln w="12565">
                    <a:solidFill>
                      <a:srgbClr val="0A2B52"/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55" name="object 310">
                    <a:extLst>
                      <a:ext uri="{FF2B5EF4-FFF2-40B4-BE49-F238E27FC236}">
                        <a16:creationId xmlns:a16="http://schemas.microsoft.com/office/drawing/2014/main" id="{FE76B923-8C8B-7028-0208-57C4D9E4454B}"/>
                      </a:ext>
                    </a:extLst>
                  </p:cNvPr>
                  <p:cNvSpPr/>
                  <p:nvPr/>
                </p:nvSpPr>
                <p:spPr>
                  <a:xfrm>
                    <a:off x="9278103" y="4103580"/>
                    <a:ext cx="61594" cy="9461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1595" h="94614">
                        <a:moveTo>
                          <a:pt x="0" y="0"/>
                        </a:moveTo>
                        <a:lnTo>
                          <a:pt x="61202" y="94426"/>
                        </a:lnTo>
                      </a:path>
                    </a:pathLst>
                  </a:custGeom>
                  <a:ln w="12565">
                    <a:solidFill>
                      <a:srgbClr val="0A2B52"/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56" name="object 311">
                    <a:extLst>
                      <a:ext uri="{FF2B5EF4-FFF2-40B4-BE49-F238E27FC236}">
                        <a16:creationId xmlns:a16="http://schemas.microsoft.com/office/drawing/2014/main" id="{66BFD308-A43B-F5ED-3925-6E7CFBB60A16}"/>
                      </a:ext>
                    </a:extLst>
                  </p:cNvPr>
                  <p:cNvSpPr/>
                  <p:nvPr/>
                </p:nvSpPr>
                <p:spPr>
                  <a:xfrm>
                    <a:off x="9339304" y="4283716"/>
                    <a:ext cx="158115" cy="15176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8115" h="151764">
                        <a:moveTo>
                          <a:pt x="157764" y="0"/>
                        </a:moveTo>
                        <a:lnTo>
                          <a:pt x="0" y="151157"/>
                        </a:lnTo>
                      </a:path>
                    </a:pathLst>
                  </a:custGeom>
                  <a:ln w="12565">
                    <a:solidFill>
                      <a:srgbClr val="0A2B52"/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grpSp>
              <p:nvGrpSpPr>
                <p:cNvPr id="333" name="object 312">
                  <a:extLst>
                    <a:ext uri="{FF2B5EF4-FFF2-40B4-BE49-F238E27FC236}">
                      <a16:creationId xmlns:a16="http://schemas.microsoft.com/office/drawing/2014/main" id="{DD2076F0-6A09-4670-DC0D-8B8D960B83B0}"/>
                    </a:ext>
                  </a:extLst>
                </p:cNvPr>
                <p:cNvGrpSpPr/>
                <p:nvPr/>
              </p:nvGrpSpPr>
              <p:grpSpPr>
                <a:xfrm>
                  <a:off x="9676241" y="3408093"/>
                  <a:ext cx="361950" cy="1421130"/>
                  <a:chOff x="9676241" y="3408093"/>
                  <a:chExt cx="361950" cy="1421130"/>
                </a:xfrm>
              </p:grpSpPr>
              <p:sp>
                <p:nvSpPr>
                  <p:cNvPr id="346" name="object 313">
                    <a:extLst>
                      <a:ext uri="{FF2B5EF4-FFF2-40B4-BE49-F238E27FC236}">
                        <a16:creationId xmlns:a16="http://schemas.microsoft.com/office/drawing/2014/main" id="{AE32F43C-2C20-B803-B045-3D893E128939}"/>
                      </a:ext>
                    </a:extLst>
                  </p:cNvPr>
                  <p:cNvSpPr/>
                  <p:nvPr/>
                </p:nvSpPr>
                <p:spPr>
                  <a:xfrm>
                    <a:off x="9676241" y="3408093"/>
                    <a:ext cx="361950" cy="8159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1950" h="815975">
                        <a:moveTo>
                          <a:pt x="180765" y="0"/>
                        </a:moveTo>
                        <a:lnTo>
                          <a:pt x="141729" y="38327"/>
                        </a:lnTo>
                        <a:lnTo>
                          <a:pt x="109971" y="98823"/>
                        </a:lnTo>
                        <a:lnTo>
                          <a:pt x="92854" y="135794"/>
                        </a:lnTo>
                        <a:lnTo>
                          <a:pt x="75657" y="176937"/>
                        </a:lnTo>
                        <a:lnTo>
                          <a:pt x="58939" y="222020"/>
                        </a:lnTo>
                        <a:lnTo>
                          <a:pt x="43259" y="270811"/>
                        </a:lnTo>
                        <a:lnTo>
                          <a:pt x="29176" y="323078"/>
                        </a:lnTo>
                        <a:lnTo>
                          <a:pt x="17250" y="378587"/>
                        </a:lnTo>
                        <a:lnTo>
                          <a:pt x="8039" y="437108"/>
                        </a:lnTo>
                        <a:lnTo>
                          <a:pt x="2103" y="498408"/>
                        </a:lnTo>
                        <a:lnTo>
                          <a:pt x="0" y="562255"/>
                        </a:lnTo>
                        <a:lnTo>
                          <a:pt x="3297" y="611330"/>
                        </a:lnTo>
                        <a:lnTo>
                          <a:pt x="12918" y="657984"/>
                        </a:lnTo>
                        <a:lnTo>
                          <a:pt x="28458" y="700944"/>
                        </a:lnTo>
                        <a:lnTo>
                          <a:pt x="49512" y="738942"/>
                        </a:lnTo>
                        <a:lnTo>
                          <a:pt x="75676" y="770706"/>
                        </a:lnTo>
                        <a:lnTo>
                          <a:pt x="106543" y="794968"/>
                        </a:lnTo>
                        <a:lnTo>
                          <a:pt x="141709" y="810456"/>
                        </a:lnTo>
                        <a:lnTo>
                          <a:pt x="180769" y="815901"/>
                        </a:lnTo>
                        <a:lnTo>
                          <a:pt x="219828" y="810456"/>
                        </a:lnTo>
                        <a:lnTo>
                          <a:pt x="254993" y="794968"/>
                        </a:lnTo>
                        <a:lnTo>
                          <a:pt x="285859" y="770706"/>
                        </a:lnTo>
                        <a:lnTo>
                          <a:pt x="312020" y="738942"/>
                        </a:lnTo>
                        <a:lnTo>
                          <a:pt x="333072" y="700944"/>
                        </a:lnTo>
                        <a:lnTo>
                          <a:pt x="348611" y="657984"/>
                        </a:lnTo>
                        <a:lnTo>
                          <a:pt x="358231" y="611330"/>
                        </a:lnTo>
                        <a:lnTo>
                          <a:pt x="361528" y="562255"/>
                        </a:lnTo>
                        <a:lnTo>
                          <a:pt x="359425" y="498408"/>
                        </a:lnTo>
                        <a:lnTo>
                          <a:pt x="353489" y="437108"/>
                        </a:lnTo>
                        <a:lnTo>
                          <a:pt x="344279" y="378587"/>
                        </a:lnTo>
                        <a:lnTo>
                          <a:pt x="332354" y="323078"/>
                        </a:lnTo>
                        <a:lnTo>
                          <a:pt x="318272" y="270811"/>
                        </a:lnTo>
                        <a:lnTo>
                          <a:pt x="302594" y="222020"/>
                        </a:lnTo>
                        <a:lnTo>
                          <a:pt x="285877" y="176937"/>
                        </a:lnTo>
                        <a:lnTo>
                          <a:pt x="268681" y="135794"/>
                        </a:lnTo>
                        <a:lnTo>
                          <a:pt x="251565" y="98823"/>
                        </a:lnTo>
                        <a:lnTo>
                          <a:pt x="219809" y="38327"/>
                        </a:lnTo>
                        <a:lnTo>
                          <a:pt x="194839" y="3816"/>
                        </a:lnTo>
                        <a:lnTo>
                          <a:pt x="180765" y="0"/>
                        </a:lnTo>
                        <a:close/>
                      </a:path>
                    </a:pathLst>
                  </a:custGeom>
                  <a:solidFill>
                    <a:srgbClr val="3BAAAF"/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47" name="object 314">
                    <a:extLst>
                      <a:ext uri="{FF2B5EF4-FFF2-40B4-BE49-F238E27FC236}">
                        <a16:creationId xmlns:a16="http://schemas.microsoft.com/office/drawing/2014/main" id="{1EBB9356-AFF1-1541-2836-39435092C25C}"/>
                      </a:ext>
                    </a:extLst>
                  </p:cNvPr>
                  <p:cNvSpPr/>
                  <p:nvPr/>
                </p:nvSpPr>
                <p:spPr>
                  <a:xfrm>
                    <a:off x="9857009" y="3534179"/>
                    <a:ext cx="0" cy="129476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h="1294764">
                        <a:moveTo>
                          <a:pt x="0" y="0"/>
                        </a:moveTo>
                        <a:lnTo>
                          <a:pt x="0" y="1294766"/>
                        </a:lnTo>
                      </a:path>
                    </a:pathLst>
                  </a:custGeom>
                  <a:ln w="12565">
                    <a:solidFill>
                      <a:srgbClr val="0A2B52"/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48" name="object 315">
                    <a:extLst>
                      <a:ext uri="{FF2B5EF4-FFF2-40B4-BE49-F238E27FC236}">
                        <a16:creationId xmlns:a16="http://schemas.microsoft.com/office/drawing/2014/main" id="{D4FE35C6-B5D8-113B-E31B-C21C7B19E8A0}"/>
                      </a:ext>
                    </a:extLst>
                  </p:cNvPr>
                  <p:cNvSpPr/>
                  <p:nvPr/>
                </p:nvSpPr>
                <p:spPr>
                  <a:xfrm>
                    <a:off x="9857008" y="3672178"/>
                    <a:ext cx="36830" cy="7683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829" h="76835">
                        <a:moveTo>
                          <a:pt x="36658" y="0"/>
                        </a:moveTo>
                        <a:lnTo>
                          <a:pt x="0" y="76646"/>
                        </a:lnTo>
                      </a:path>
                    </a:pathLst>
                  </a:custGeom>
                  <a:ln w="12565">
                    <a:solidFill>
                      <a:srgbClr val="0A2B52"/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49" name="object 316">
                    <a:extLst>
                      <a:ext uri="{FF2B5EF4-FFF2-40B4-BE49-F238E27FC236}">
                        <a16:creationId xmlns:a16="http://schemas.microsoft.com/office/drawing/2014/main" id="{00F3421F-BF4F-C4E7-F289-23E0EE111DFC}"/>
                      </a:ext>
                    </a:extLst>
                  </p:cNvPr>
                  <p:cNvSpPr/>
                  <p:nvPr/>
                </p:nvSpPr>
                <p:spPr>
                  <a:xfrm>
                    <a:off x="9813917" y="3748825"/>
                    <a:ext cx="43180" cy="869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179" h="86995">
                        <a:moveTo>
                          <a:pt x="0" y="0"/>
                        </a:moveTo>
                        <a:lnTo>
                          <a:pt x="43087" y="86625"/>
                        </a:lnTo>
                      </a:path>
                    </a:pathLst>
                  </a:custGeom>
                  <a:ln w="12565">
                    <a:solidFill>
                      <a:srgbClr val="0A2B52"/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50" name="object 317">
                    <a:extLst>
                      <a:ext uri="{FF2B5EF4-FFF2-40B4-BE49-F238E27FC236}">
                        <a16:creationId xmlns:a16="http://schemas.microsoft.com/office/drawing/2014/main" id="{6F857BA7-8163-0853-3538-B99220E1221D}"/>
                      </a:ext>
                    </a:extLst>
                  </p:cNvPr>
                  <p:cNvSpPr/>
                  <p:nvPr/>
                </p:nvSpPr>
                <p:spPr>
                  <a:xfrm>
                    <a:off x="9857013" y="3914085"/>
                    <a:ext cx="111125" cy="13906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1125" h="139064">
                        <a:moveTo>
                          <a:pt x="111085" y="0"/>
                        </a:moveTo>
                        <a:lnTo>
                          <a:pt x="0" y="138676"/>
                        </a:lnTo>
                      </a:path>
                    </a:pathLst>
                  </a:custGeom>
                  <a:ln w="12565">
                    <a:solidFill>
                      <a:srgbClr val="0A2B52"/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grpSp>
              <p:nvGrpSpPr>
                <p:cNvPr id="334" name="object 318">
                  <a:extLst>
                    <a:ext uri="{FF2B5EF4-FFF2-40B4-BE49-F238E27FC236}">
                      <a16:creationId xmlns:a16="http://schemas.microsoft.com/office/drawing/2014/main" id="{0CE0F922-91BE-FCD3-88A5-7E1E74E88F6E}"/>
                    </a:ext>
                  </a:extLst>
                </p:cNvPr>
                <p:cNvGrpSpPr/>
                <p:nvPr/>
              </p:nvGrpSpPr>
              <p:grpSpPr>
                <a:xfrm>
                  <a:off x="10089232" y="3814529"/>
                  <a:ext cx="361950" cy="1012190"/>
                  <a:chOff x="10089232" y="3814529"/>
                  <a:chExt cx="361950" cy="1012190"/>
                </a:xfrm>
              </p:grpSpPr>
              <p:pic>
                <p:nvPicPr>
                  <p:cNvPr id="340" name="object 319">
                    <a:extLst>
                      <a:ext uri="{FF2B5EF4-FFF2-40B4-BE49-F238E27FC236}">
                        <a16:creationId xmlns:a16="http://schemas.microsoft.com/office/drawing/2014/main" id="{5F184AAD-1F8C-4E83-9110-1A8FB8790991}"/>
                      </a:ext>
                    </a:extLst>
                  </p:cNvPr>
                  <p:cNvPicPr/>
                  <p:nvPr/>
                </p:nvPicPr>
                <p:blipFill>
                  <a:blip r:embed="rId9" cstate="print"/>
                  <a:stretch>
                    <a:fillRect/>
                  </a:stretch>
                </p:blipFill>
                <p:spPr>
                  <a:xfrm>
                    <a:off x="10089232" y="3814529"/>
                    <a:ext cx="361528" cy="815901"/>
                  </a:xfrm>
                  <a:prstGeom prst="rect">
                    <a:avLst/>
                  </a:prstGeom>
                </p:spPr>
              </p:pic>
              <p:sp>
                <p:nvSpPr>
                  <p:cNvPr id="341" name="object 320">
                    <a:extLst>
                      <a:ext uri="{FF2B5EF4-FFF2-40B4-BE49-F238E27FC236}">
                        <a16:creationId xmlns:a16="http://schemas.microsoft.com/office/drawing/2014/main" id="{6B417786-738F-5CD9-36AA-6797A8FB960A}"/>
                      </a:ext>
                    </a:extLst>
                  </p:cNvPr>
                  <p:cNvSpPr/>
                  <p:nvPr/>
                </p:nvSpPr>
                <p:spPr>
                  <a:xfrm>
                    <a:off x="10269998" y="3940616"/>
                    <a:ext cx="0" cy="8858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h="885825">
                        <a:moveTo>
                          <a:pt x="0" y="0"/>
                        </a:moveTo>
                        <a:lnTo>
                          <a:pt x="0" y="885554"/>
                        </a:lnTo>
                      </a:path>
                    </a:pathLst>
                  </a:custGeom>
                  <a:ln w="12565">
                    <a:solidFill>
                      <a:srgbClr val="0A2B52"/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42" name="object 321">
                    <a:extLst>
                      <a:ext uri="{FF2B5EF4-FFF2-40B4-BE49-F238E27FC236}">
                        <a16:creationId xmlns:a16="http://schemas.microsoft.com/office/drawing/2014/main" id="{EF897F9C-7E22-BD19-A8E1-0519F67E8F53}"/>
                      </a:ext>
                    </a:extLst>
                  </p:cNvPr>
                  <p:cNvSpPr/>
                  <p:nvPr/>
                </p:nvSpPr>
                <p:spPr>
                  <a:xfrm>
                    <a:off x="10188361" y="4820806"/>
                    <a:ext cx="163195" cy="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3195">
                        <a:moveTo>
                          <a:pt x="0" y="0"/>
                        </a:moveTo>
                        <a:lnTo>
                          <a:pt x="163042" y="0"/>
                        </a:lnTo>
                      </a:path>
                    </a:pathLst>
                  </a:custGeom>
                  <a:ln w="3175">
                    <a:solidFill>
                      <a:srgbClr val="CFBE8A"/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43" name="object 322">
                    <a:extLst>
                      <a:ext uri="{FF2B5EF4-FFF2-40B4-BE49-F238E27FC236}">
                        <a16:creationId xmlns:a16="http://schemas.microsoft.com/office/drawing/2014/main" id="{88F0BE55-54DE-8582-652C-CD63C45D396D}"/>
                      </a:ext>
                    </a:extLst>
                  </p:cNvPr>
                  <p:cNvSpPr/>
                  <p:nvPr/>
                </p:nvSpPr>
                <p:spPr>
                  <a:xfrm>
                    <a:off x="10269997" y="4078615"/>
                    <a:ext cx="36830" cy="7683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829" h="76835">
                        <a:moveTo>
                          <a:pt x="36658" y="0"/>
                        </a:moveTo>
                        <a:lnTo>
                          <a:pt x="0" y="76646"/>
                        </a:lnTo>
                      </a:path>
                    </a:pathLst>
                  </a:custGeom>
                  <a:ln w="12565">
                    <a:solidFill>
                      <a:srgbClr val="0A2B52"/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44" name="object 323">
                    <a:extLst>
                      <a:ext uri="{FF2B5EF4-FFF2-40B4-BE49-F238E27FC236}">
                        <a16:creationId xmlns:a16="http://schemas.microsoft.com/office/drawing/2014/main" id="{217A7249-4580-FF81-E37B-C8BC3110C2A2}"/>
                      </a:ext>
                    </a:extLst>
                  </p:cNvPr>
                  <p:cNvSpPr/>
                  <p:nvPr/>
                </p:nvSpPr>
                <p:spPr>
                  <a:xfrm>
                    <a:off x="10226906" y="4155263"/>
                    <a:ext cx="43180" cy="869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179" h="86995">
                        <a:moveTo>
                          <a:pt x="0" y="0"/>
                        </a:moveTo>
                        <a:lnTo>
                          <a:pt x="43087" y="86625"/>
                        </a:lnTo>
                      </a:path>
                    </a:pathLst>
                  </a:custGeom>
                  <a:ln w="12565">
                    <a:solidFill>
                      <a:srgbClr val="0A2B52"/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45" name="object 324">
                    <a:extLst>
                      <a:ext uri="{FF2B5EF4-FFF2-40B4-BE49-F238E27FC236}">
                        <a16:creationId xmlns:a16="http://schemas.microsoft.com/office/drawing/2014/main" id="{A1EF088B-CED4-AA35-4F02-68D5C58FA335}"/>
                      </a:ext>
                    </a:extLst>
                  </p:cNvPr>
                  <p:cNvSpPr/>
                  <p:nvPr/>
                </p:nvSpPr>
                <p:spPr>
                  <a:xfrm>
                    <a:off x="10270002" y="4320520"/>
                    <a:ext cx="111125" cy="13906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1125" h="139064">
                        <a:moveTo>
                          <a:pt x="111085" y="0"/>
                        </a:moveTo>
                        <a:lnTo>
                          <a:pt x="0" y="138676"/>
                        </a:lnTo>
                      </a:path>
                    </a:pathLst>
                  </a:custGeom>
                  <a:ln w="12565">
                    <a:solidFill>
                      <a:srgbClr val="0A2B52"/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35" name="object 442">
                  <a:extLst>
                    <a:ext uri="{FF2B5EF4-FFF2-40B4-BE49-F238E27FC236}">
                      <a16:creationId xmlns:a16="http://schemas.microsoft.com/office/drawing/2014/main" id="{B2A51090-F25E-1E1D-393A-B73AFE5D8499}"/>
                    </a:ext>
                  </a:extLst>
                </p:cNvPr>
                <p:cNvSpPr/>
                <p:nvPr/>
              </p:nvSpPr>
              <p:spPr>
                <a:xfrm>
                  <a:off x="10049013" y="4821722"/>
                  <a:ext cx="4454525" cy="1600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54525" h="160020">
                      <a:moveTo>
                        <a:pt x="0" y="159555"/>
                      </a:moveTo>
                      <a:lnTo>
                        <a:pt x="4454052" y="159555"/>
                      </a:lnTo>
                      <a:lnTo>
                        <a:pt x="4454052" y="0"/>
                      </a:lnTo>
                      <a:lnTo>
                        <a:pt x="0" y="0"/>
                      </a:lnTo>
                      <a:lnTo>
                        <a:pt x="0" y="159555"/>
                      </a:lnTo>
                      <a:close/>
                    </a:path>
                  </a:pathLst>
                </a:custGeom>
                <a:solidFill>
                  <a:srgbClr val="9DDCF8"/>
                </a:solidFill>
              </p:spPr>
              <p:txBody>
                <a:bodyPr wrap="square" lIns="0" tIns="0" rIns="0" bIns="0" rtlCol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36" name="object 448">
                  <a:extLst>
                    <a:ext uri="{FF2B5EF4-FFF2-40B4-BE49-F238E27FC236}">
                      <a16:creationId xmlns:a16="http://schemas.microsoft.com/office/drawing/2014/main" id="{EE373693-395D-2B88-63CF-CD43A99A8932}"/>
                    </a:ext>
                  </a:extLst>
                </p:cNvPr>
                <p:cNvSpPr/>
                <p:nvPr/>
              </p:nvSpPr>
              <p:spPr>
                <a:xfrm>
                  <a:off x="10049013" y="4821722"/>
                  <a:ext cx="4454525" cy="1600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54525" h="160020">
                      <a:moveTo>
                        <a:pt x="0" y="159555"/>
                      </a:moveTo>
                      <a:lnTo>
                        <a:pt x="4454052" y="159555"/>
                      </a:lnTo>
                      <a:lnTo>
                        <a:pt x="4454052" y="0"/>
                      </a:lnTo>
                      <a:lnTo>
                        <a:pt x="0" y="0"/>
                      </a:lnTo>
                      <a:lnTo>
                        <a:pt x="0" y="159555"/>
                      </a:lnTo>
                      <a:close/>
                    </a:path>
                  </a:pathLst>
                </a:custGeom>
                <a:solidFill>
                  <a:srgbClr val="FFFFFF">
                    <a:alpha val="69999"/>
                  </a:srgbClr>
                </a:solidFill>
              </p:spPr>
              <p:txBody>
                <a:bodyPr wrap="square" lIns="0" tIns="0" rIns="0" bIns="0" rtlCol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37" name="object 547">
                  <a:extLst>
                    <a:ext uri="{FF2B5EF4-FFF2-40B4-BE49-F238E27FC236}">
                      <a16:creationId xmlns:a16="http://schemas.microsoft.com/office/drawing/2014/main" id="{18E9AC14-12C8-878B-E18E-1C238F4F08C6}"/>
                    </a:ext>
                  </a:extLst>
                </p:cNvPr>
                <p:cNvGrpSpPr/>
                <p:nvPr/>
              </p:nvGrpSpPr>
              <p:grpSpPr>
                <a:xfrm>
                  <a:off x="11727940" y="3639665"/>
                  <a:ext cx="160655" cy="1211580"/>
                  <a:chOff x="11727940" y="3639665"/>
                  <a:chExt cx="160655" cy="1211580"/>
                </a:xfrm>
              </p:grpSpPr>
              <p:pic>
                <p:nvPicPr>
                  <p:cNvPr id="338" name="object 548">
                    <a:extLst>
                      <a:ext uri="{FF2B5EF4-FFF2-40B4-BE49-F238E27FC236}">
                        <a16:creationId xmlns:a16="http://schemas.microsoft.com/office/drawing/2014/main" id="{F5B27884-A38C-E664-45A8-F1166D7B0F06}"/>
                      </a:ext>
                    </a:extLst>
                  </p:cNvPr>
                  <p:cNvPicPr/>
                  <p:nvPr/>
                </p:nvPicPr>
                <p:blipFill>
                  <a:blip r:embed="rId10" cstate="print"/>
                  <a:stretch>
                    <a:fillRect/>
                  </a:stretch>
                </p:blipFill>
                <p:spPr>
                  <a:xfrm>
                    <a:off x="11734614" y="3798231"/>
                    <a:ext cx="146791" cy="157356"/>
                  </a:xfrm>
                  <a:prstGeom prst="rect">
                    <a:avLst/>
                  </a:prstGeom>
                </p:spPr>
              </p:pic>
              <p:sp>
                <p:nvSpPr>
                  <p:cNvPr id="339" name="object 549">
                    <a:extLst>
                      <a:ext uri="{FF2B5EF4-FFF2-40B4-BE49-F238E27FC236}">
                        <a16:creationId xmlns:a16="http://schemas.microsoft.com/office/drawing/2014/main" id="{2EE19D1E-87F7-D1CD-1990-0FBBEB2E7471}"/>
                      </a:ext>
                    </a:extLst>
                  </p:cNvPr>
                  <p:cNvSpPr/>
                  <p:nvPr/>
                </p:nvSpPr>
                <p:spPr>
                  <a:xfrm>
                    <a:off x="11727940" y="3639665"/>
                    <a:ext cx="160655" cy="121158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0654" h="1211579">
                        <a:moveTo>
                          <a:pt x="144142" y="993592"/>
                        </a:moveTo>
                        <a:lnTo>
                          <a:pt x="15999" y="993592"/>
                        </a:lnTo>
                        <a:lnTo>
                          <a:pt x="15999" y="1211429"/>
                        </a:lnTo>
                        <a:lnTo>
                          <a:pt x="144142" y="1211429"/>
                        </a:lnTo>
                        <a:lnTo>
                          <a:pt x="144142" y="993592"/>
                        </a:lnTo>
                        <a:close/>
                      </a:path>
                      <a:path w="160654" h="1211579">
                        <a:moveTo>
                          <a:pt x="160173" y="975970"/>
                        </a:moveTo>
                        <a:lnTo>
                          <a:pt x="0" y="975970"/>
                        </a:lnTo>
                        <a:lnTo>
                          <a:pt x="0" y="993592"/>
                        </a:lnTo>
                        <a:lnTo>
                          <a:pt x="160173" y="993592"/>
                        </a:lnTo>
                        <a:lnTo>
                          <a:pt x="160173" y="975970"/>
                        </a:lnTo>
                        <a:close/>
                      </a:path>
                      <a:path w="160654" h="1211579">
                        <a:moveTo>
                          <a:pt x="125305" y="948138"/>
                        </a:moveTo>
                        <a:lnTo>
                          <a:pt x="34836" y="948138"/>
                        </a:lnTo>
                        <a:lnTo>
                          <a:pt x="34836" y="975970"/>
                        </a:lnTo>
                        <a:lnTo>
                          <a:pt x="125305" y="975970"/>
                        </a:lnTo>
                        <a:lnTo>
                          <a:pt x="125305" y="948138"/>
                        </a:lnTo>
                        <a:close/>
                      </a:path>
                      <a:path w="160654" h="1211579">
                        <a:moveTo>
                          <a:pt x="141398" y="939604"/>
                        </a:moveTo>
                        <a:lnTo>
                          <a:pt x="18742" y="939604"/>
                        </a:lnTo>
                        <a:lnTo>
                          <a:pt x="18742" y="948138"/>
                        </a:lnTo>
                        <a:lnTo>
                          <a:pt x="141398" y="948138"/>
                        </a:lnTo>
                        <a:lnTo>
                          <a:pt x="141398" y="939604"/>
                        </a:lnTo>
                        <a:close/>
                      </a:path>
                      <a:path w="160654" h="1211579">
                        <a:moveTo>
                          <a:pt x="135325" y="931573"/>
                        </a:moveTo>
                        <a:lnTo>
                          <a:pt x="24826" y="931573"/>
                        </a:lnTo>
                        <a:lnTo>
                          <a:pt x="24826" y="939604"/>
                        </a:lnTo>
                        <a:lnTo>
                          <a:pt x="135325" y="939604"/>
                        </a:lnTo>
                        <a:lnTo>
                          <a:pt x="135325" y="931573"/>
                        </a:lnTo>
                        <a:close/>
                      </a:path>
                      <a:path w="160654" h="1211579">
                        <a:moveTo>
                          <a:pt x="118907" y="921186"/>
                        </a:moveTo>
                        <a:lnTo>
                          <a:pt x="41265" y="921186"/>
                        </a:lnTo>
                        <a:lnTo>
                          <a:pt x="41265" y="931573"/>
                        </a:lnTo>
                        <a:lnTo>
                          <a:pt x="118907" y="931573"/>
                        </a:lnTo>
                        <a:lnTo>
                          <a:pt x="118907" y="921186"/>
                        </a:lnTo>
                        <a:close/>
                      </a:path>
                      <a:path w="160654" h="1211579">
                        <a:moveTo>
                          <a:pt x="98059" y="903082"/>
                        </a:moveTo>
                        <a:lnTo>
                          <a:pt x="62081" y="903082"/>
                        </a:lnTo>
                        <a:lnTo>
                          <a:pt x="62081" y="921186"/>
                        </a:lnTo>
                        <a:lnTo>
                          <a:pt x="98059" y="921186"/>
                        </a:lnTo>
                        <a:lnTo>
                          <a:pt x="98059" y="903082"/>
                        </a:lnTo>
                        <a:close/>
                      </a:path>
                      <a:path w="160654" h="1211579">
                        <a:moveTo>
                          <a:pt x="105996" y="875847"/>
                        </a:moveTo>
                        <a:lnTo>
                          <a:pt x="54176" y="875847"/>
                        </a:lnTo>
                        <a:lnTo>
                          <a:pt x="48029" y="881994"/>
                        </a:lnTo>
                        <a:lnTo>
                          <a:pt x="48029" y="896956"/>
                        </a:lnTo>
                        <a:lnTo>
                          <a:pt x="54176" y="903082"/>
                        </a:lnTo>
                        <a:lnTo>
                          <a:pt x="105996" y="903082"/>
                        </a:lnTo>
                        <a:lnTo>
                          <a:pt x="112101" y="896956"/>
                        </a:lnTo>
                        <a:lnTo>
                          <a:pt x="112101" y="881994"/>
                        </a:lnTo>
                        <a:lnTo>
                          <a:pt x="105996" y="875847"/>
                        </a:lnTo>
                        <a:close/>
                      </a:path>
                      <a:path w="160654" h="1211579">
                        <a:moveTo>
                          <a:pt x="98059" y="431369"/>
                        </a:moveTo>
                        <a:lnTo>
                          <a:pt x="62081" y="431369"/>
                        </a:lnTo>
                        <a:lnTo>
                          <a:pt x="62081" y="875847"/>
                        </a:lnTo>
                        <a:lnTo>
                          <a:pt x="98059" y="875847"/>
                        </a:lnTo>
                        <a:lnTo>
                          <a:pt x="98059" y="431369"/>
                        </a:lnTo>
                        <a:close/>
                      </a:path>
                      <a:path w="160654" h="1211579">
                        <a:moveTo>
                          <a:pt x="89672" y="388731"/>
                        </a:moveTo>
                        <a:lnTo>
                          <a:pt x="70458" y="388731"/>
                        </a:lnTo>
                        <a:lnTo>
                          <a:pt x="70458" y="431369"/>
                        </a:lnTo>
                        <a:lnTo>
                          <a:pt x="89672" y="431369"/>
                        </a:lnTo>
                        <a:lnTo>
                          <a:pt x="89672" y="388731"/>
                        </a:lnTo>
                        <a:close/>
                      </a:path>
                      <a:path w="160654" h="1211579">
                        <a:moveTo>
                          <a:pt x="121713" y="382930"/>
                        </a:moveTo>
                        <a:lnTo>
                          <a:pt x="38428" y="382930"/>
                        </a:lnTo>
                        <a:lnTo>
                          <a:pt x="38428" y="388731"/>
                        </a:lnTo>
                        <a:lnTo>
                          <a:pt x="121713" y="388731"/>
                        </a:lnTo>
                        <a:lnTo>
                          <a:pt x="121713" y="382930"/>
                        </a:lnTo>
                        <a:close/>
                      </a:path>
                      <a:path w="160654" h="1211579">
                        <a:moveTo>
                          <a:pt x="117588" y="377485"/>
                        </a:moveTo>
                        <a:lnTo>
                          <a:pt x="42553" y="377485"/>
                        </a:lnTo>
                        <a:lnTo>
                          <a:pt x="42553" y="382930"/>
                        </a:lnTo>
                        <a:lnTo>
                          <a:pt x="117588" y="382930"/>
                        </a:lnTo>
                        <a:lnTo>
                          <a:pt x="117588" y="377485"/>
                        </a:lnTo>
                        <a:close/>
                      </a:path>
                      <a:path w="160654" h="1211579">
                        <a:moveTo>
                          <a:pt x="106436" y="370449"/>
                        </a:moveTo>
                        <a:lnTo>
                          <a:pt x="53705" y="370449"/>
                        </a:lnTo>
                        <a:lnTo>
                          <a:pt x="53705" y="377485"/>
                        </a:lnTo>
                        <a:lnTo>
                          <a:pt x="106436" y="377485"/>
                        </a:lnTo>
                        <a:lnTo>
                          <a:pt x="106436" y="370449"/>
                        </a:lnTo>
                        <a:close/>
                      </a:path>
                      <a:path w="160654" h="1211579">
                        <a:moveTo>
                          <a:pt x="89672" y="358146"/>
                        </a:moveTo>
                        <a:lnTo>
                          <a:pt x="70458" y="358146"/>
                        </a:lnTo>
                        <a:lnTo>
                          <a:pt x="70458" y="370449"/>
                        </a:lnTo>
                        <a:lnTo>
                          <a:pt x="89672" y="370449"/>
                        </a:lnTo>
                        <a:lnTo>
                          <a:pt x="89672" y="358146"/>
                        </a:lnTo>
                        <a:close/>
                      </a:path>
                      <a:path w="160654" h="1211579">
                        <a:moveTo>
                          <a:pt x="97682" y="339644"/>
                        </a:moveTo>
                        <a:lnTo>
                          <a:pt x="62490" y="339644"/>
                        </a:lnTo>
                        <a:lnTo>
                          <a:pt x="58301" y="343811"/>
                        </a:lnTo>
                        <a:lnTo>
                          <a:pt x="58301" y="353989"/>
                        </a:lnTo>
                        <a:lnTo>
                          <a:pt x="62490" y="358146"/>
                        </a:lnTo>
                        <a:lnTo>
                          <a:pt x="97682" y="358146"/>
                        </a:lnTo>
                        <a:lnTo>
                          <a:pt x="101839" y="353989"/>
                        </a:lnTo>
                        <a:lnTo>
                          <a:pt x="101839" y="343811"/>
                        </a:lnTo>
                        <a:lnTo>
                          <a:pt x="97682" y="339644"/>
                        </a:lnTo>
                        <a:close/>
                      </a:path>
                      <a:path w="160654" h="1211579">
                        <a:moveTo>
                          <a:pt x="89672" y="328681"/>
                        </a:moveTo>
                        <a:lnTo>
                          <a:pt x="70458" y="328681"/>
                        </a:lnTo>
                        <a:lnTo>
                          <a:pt x="70458" y="339644"/>
                        </a:lnTo>
                        <a:lnTo>
                          <a:pt x="89672" y="339644"/>
                        </a:lnTo>
                        <a:lnTo>
                          <a:pt x="89672" y="328681"/>
                        </a:lnTo>
                        <a:close/>
                      </a:path>
                      <a:path w="160654" h="1211579">
                        <a:moveTo>
                          <a:pt x="121713" y="322869"/>
                        </a:moveTo>
                        <a:lnTo>
                          <a:pt x="38428" y="322869"/>
                        </a:lnTo>
                        <a:lnTo>
                          <a:pt x="38428" y="328681"/>
                        </a:lnTo>
                        <a:lnTo>
                          <a:pt x="121713" y="328681"/>
                        </a:lnTo>
                        <a:lnTo>
                          <a:pt x="121713" y="322869"/>
                        </a:lnTo>
                        <a:close/>
                      </a:path>
                      <a:path w="160654" h="1211579">
                        <a:moveTo>
                          <a:pt x="117588" y="317414"/>
                        </a:moveTo>
                        <a:lnTo>
                          <a:pt x="42553" y="317414"/>
                        </a:lnTo>
                        <a:lnTo>
                          <a:pt x="42553" y="322869"/>
                        </a:lnTo>
                        <a:lnTo>
                          <a:pt x="117588" y="322869"/>
                        </a:lnTo>
                        <a:lnTo>
                          <a:pt x="117588" y="317414"/>
                        </a:lnTo>
                        <a:close/>
                      </a:path>
                      <a:path w="160654" h="1211579">
                        <a:moveTo>
                          <a:pt x="106436" y="305980"/>
                        </a:moveTo>
                        <a:lnTo>
                          <a:pt x="53705" y="305980"/>
                        </a:lnTo>
                        <a:lnTo>
                          <a:pt x="53705" y="317414"/>
                        </a:lnTo>
                        <a:lnTo>
                          <a:pt x="106436" y="317414"/>
                        </a:lnTo>
                        <a:lnTo>
                          <a:pt x="106436" y="305980"/>
                        </a:lnTo>
                        <a:close/>
                      </a:path>
                      <a:path w="160654" h="1211579">
                        <a:moveTo>
                          <a:pt x="156958" y="147430"/>
                        </a:moveTo>
                        <a:lnTo>
                          <a:pt x="3183" y="147430"/>
                        </a:lnTo>
                        <a:lnTo>
                          <a:pt x="3183" y="163743"/>
                        </a:lnTo>
                        <a:lnTo>
                          <a:pt x="156958" y="163743"/>
                        </a:lnTo>
                        <a:lnTo>
                          <a:pt x="156958" y="147430"/>
                        </a:lnTo>
                        <a:close/>
                      </a:path>
                      <a:path w="160654" h="1211579">
                        <a:moveTo>
                          <a:pt x="150529" y="138864"/>
                        </a:moveTo>
                        <a:lnTo>
                          <a:pt x="9601" y="138864"/>
                        </a:lnTo>
                        <a:lnTo>
                          <a:pt x="9601" y="147430"/>
                        </a:lnTo>
                        <a:lnTo>
                          <a:pt x="150529" y="147430"/>
                        </a:lnTo>
                        <a:lnTo>
                          <a:pt x="150529" y="138864"/>
                        </a:lnTo>
                        <a:close/>
                      </a:path>
                      <a:path w="160654" h="1211579">
                        <a:moveTo>
                          <a:pt x="115064" y="108708"/>
                        </a:moveTo>
                        <a:lnTo>
                          <a:pt x="45077" y="108708"/>
                        </a:lnTo>
                        <a:lnTo>
                          <a:pt x="35028" y="110748"/>
                        </a:lnTo>
                        <a:lnTo>
                          <a:pt x="26805" y="116305"/>
                        </a:lnTo>
                        <a:lnTo>
                          <a:pt x="21252" y="124531"/>
                        </a:lnTo>
                        <a:lnTo>
                          <a:pt x="19214" y="134582"/>
                        </a:lnTo>
                        <a:lnTo>
                          <a:pt x="19339" y="137461"/>
                        </a:lnTo>
                        <a:lnTo>
                          <a:pt x="19559" y="138864"/>
                        </a:lnTo>
                        <a:lnTo>
                          <a:pt x="140582" y="138864"/>
                        </a:lnTo>
                        <a:lnTo>
                          <a:pt x="140833" y="137461"/>
                        </a:lnTo>
                        <a:lnTo>
                          <a:pt x="140959" y="134582"/>
                        </a:lnTo>
                        <a:lnTo>
                          <a:pt x="138915" y="124531"/>
                        </a:lnTo>
                        <a:lnTo>
                          <a:pt x="133351" y="116305"/>
                        </a:lnTo>
                        <a:lnTo>
                          <a:pt x="125118" y="110748"/>
                        </a:lnTo>
                        <a:lnTo>
                          <a:pt x="115064" y="108708"/>
                        </a:lnTo>
                        <a:close/>
                      </a:path>
                      <a:path w="160654" h="1211579">
                        <a:moveTo>
                          <a:pt x="97431" y="91829"/>
                        </a:moveTo>
                        <a:lnTo>
                          <a:pt x="62710" y="91829"/>
                        </a:lnTo>
                        <a:lnTo>
                          <a:pt x="59055" y="95934"/>
                        </a:lnTo>
                        <a:lnTo>
                          <a:pt x="56825" y="101347"/>
                        </a:lnTo>
                        <a:lnTo>
                          <a:pt x="56888" y="108708"/>
                        </a:lnTo>
                        <a:lnTo>
                          <a:pt x="103253" y="108708"/>
                        </a:lnTo>
                        <a:lnTo>
                          <a:pt x="103316" y="101347"/>
                        </a:lnTo>
                        <a:lnTo>
                          <a:pt x="101075" y="95934"/>
                        </a:lnTo>
                        <a:lnTo>
                          <a:pt x="97431" y="91829"/>
                        </a:lnTo>
                        <a:close/>
                      </a:path>
                      <a:path w="160654" h="1211579">
                        <a:moveTo>
                          <a:pt x="110090" y="83285"/>
                        </a:moveTo>
                        <a:lnTo>
                          <a:pt x="50050" y="83285"/>
                        </a:lnTo>
                        <a:lnTo>
                          <a:pt x="50050" y="91829"/>
                        </a:lnTo>
                        <a:lnTo>
                          <a:pt x="110090" y="91829"/>
                        </a:lnTo>
                        <a:lnTo>
                          <a:pt x="110090" y="83285"/>
                        </a:lnTo>
                        <a:close/>
                      </a:path>
                      <a:path w="160654" h="1211579">
                        <a:moveTo>
                          <a:pt x="107567" y="78814"/>
                        </a:moveTo>
                        <a:lnTo>
                          <a:pt x="52574" y="78814"/>
                        </a:lnTo>
                        <a:lnTo>
                          <a:pt x="52574" y="83285"/>
                        </a:lnTo>
                        <a:lnTo>
                          <a:pt x="107567" y="83285"/>
                        </a:lnTo>
                        <a:lnTo>
                          <a:pt x="107567" y="78814"/>
                        </a:lnTo>
                        <a:close/>
                      </a:path>
                      <a:path w="160654" h="1211579">
                        <a:moveTo>
                          <a:pt x="82646" y="29297"/>
                        </a:moveTo>
                        <a:lnTo>
                          <a:pt x="77484" y="29297"/>
                        </a:lnTo>
                        <a:lnTo>
                          <a:pt x="73170" y="78814"/>
                        </a:lnTo>
                        <a:lnTo>
                          <a:pt x="87002" y="78814"/>
                        </a:lnTo>
                        <a:lnTo>
                          <a:pt x="82646" y="29297"/>
                        </a:lnTo>
                        <a:close/>
                      </a:path>
                      <a:path w="160654" h="1211579">
                        <a:moveTo>
                          <a:pt x="92887" y="25643"/>
                        </a:moveTo>
                        <a:lnTo>
                          <a:pt x="67254" y="25643"/>
                        </a:lnTo>
                        <a:lnTo>
                          <a:pt x="67254" y="29297"/>
                        </a:lnTo>
                        <a:lnTo>
                          <a:pt x="92887" y="29297"/>
                        </a:lnTo>
                        <a:lnTo>
                          <a:pt x="92887" y="25643"/>
                        </a:lnTo>
                        <a:close/>
                      </a:path>
                      <a:path w="160654" h="1211579">
                        <a:moveTo>
                          <a:pt x="81672" y="0"/>
                        </a:moveTo>
                        <a:lnTo>
                          <a:pt x="78468" y="0"/>
                        </a:lnTo>
                        <a:lnTo>
                          <a:pt x="78751" y="15078"/>
                        </a:lnTo>
                        <a:lnTo>
                          <a:pt x="77830" y="25643"/>
                        </a:lnTo>
                        <a:lnTo>
                          <a:pt x="82343" y="25643"/>
                        </a:lnTo>
                        <a:lnTo>
                          <a:pt x="81390" y="15078"/>
                        </a:lnTo>
                        <a:lnTo>
                          <a:pt x="81672" y="0"/>
                        </a:lnTo>
                        <a:close/>
                      </a:path>
                    </a:pathLst>
                  </a:custGeom>
                  <a:solidFill>
                    <a:srgbClr val="40381C"/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</p:grpSp>
          <p:grpSp>
            <p:nvGrpSpPr>
              <p:cNvPr id="250" name="Group 249">
                <a:extLst>
                  <a:ext uri="{FF2B5EF4-FFF2-40B4-BE49-F238E27FC236}">
                    <a16:creationId xmlns:a16="http://schemas.microsoft.com/office/drawing/2014/main" id="{C685D959-91DE-AF0C-D5B4-F84E4ED50362}"/>
                  </a:ext>
                </a:extLst>
              </p:cNvPr>
              <p:cNvGrpSpPr/>
              <p:nvPr/>
            </p:nvGrpSpPr>
            <p:grpSpPr>
              <a:xfrm>
                <a:off x="1510486" y="4431382"/>
                <a:ext cx="3505889" cy="1587702"/>
                <a:chOff x="308292" y="3858578"/>
                <a:chExt cx="3505889" cy="1587702"/>
              </a:xfrm>
            </p:grpSpPr>
            <p:grpSp>
              <p:nvGrpSpPr>
                <p:cNvPr id="267" name="object 2">
                  <a:extLst>
                    <a:ext uri="{FF2B5EF4-FFF2-40B4-BE49-F238E27FC236}">
                      <a16:creationId xmlns:a16="http://schemas.microsoft.com/office/drawing/2014/main" id="{2CAF6666-5F08-D722-F96B-9EFCAD06F136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308292" y="3858578"/>
                  <a:ext cx="3505889" cy="1587702"/>
                  <a:chOff x="2742781" y="2344324"/>
                  <a:chExt cx="14618969" cy="6620446"/>
                </a:xfrm>
              </p:grpSpPr>
              <p:sp>
                <p:nvSpPr>
                  <p:cNvPr id="311" name="object 3">
                    <a:extLst>
                      <a:ext uri="{FF2B5EF4-FFF2-40B4-BE49-F238E27FC236}">
                        <a16:creationId xmlns:a16="http://schemas.microsoft.com/office/drawing/2014/main" id="{95DADA99-03DD-445A-80D5-66EFFECE6569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3423859" y="3213820"/>
                    <a:ext cx="13238480" cy="490283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238480" h="4902834">
                        <a:moveTo>
                          <a:pt x="3122606" y="1645633"/>
                        </a:moveTo>
                        <a:lnTo>
                          <a:pt x="3078389" y="1646949"/>
                        </a:lnTo>
                        <a:lnTo>
                          <a:pt x="3034311" y="1649758"/>
                        </a:lnTo>
                        <a:lnTo>
                          <a:pt x="2990384" y="1654035"/>
                        </a:lnTo>
                        <a:lnTo>
                          <a:pt x="2946614" y="1659755"/>
                        </a:lnTo>
                        <a:lnTo>
                          <a:pt x="2903011" y="1666892"/>
                        </a:lnTo>
                        <a:lnTo>
                          <a:pt x="2854421" y="1676577"/>
                        </a:lnTo>
                        <a:lnTo>
                          <a:pt x="2806379" y="1688018"/>
                        </a:lnTo>
                        <a:lnTo>
                          <a:pt x="2758921" y="1701184"/>
                        </a:lnTo>
                        <a:lnTo>
                          <a:pt x="2712083" y="1716044"/>
                        </a:lnTo>
                        <a:lnTo>
                          <a:pt x="2665902" y="1732566"/>
                        </a:lnTo>
                        <a:lnTo>
                          <a:pt x="2620413" y="1750720"/>
                        </a:lnTo>
                        <a:lnTo>
                          <a:pt x="2575654" y="1770474"/>
                        </a:lnTo>
                        <a:lnTo>
                          <a:pt x="2531660" y="1791797"/>
                        </a:lnTo>
                        <a:lnTo>
                          <a:pt x="2488469" y="1814659"/>
                        </a:lnTo>
                        <a:lnTo>
                          <a:pt x="2446116" y="1839027"/>
                        </a:lnTo>
                        <a:lnTo>
                          <a:pt x="2404637" y="1864872"/>
                        </a:lnTo>
                        <a:lnTo>
                          <a:pt x="2364070" y="1892162"/>
                        </a:lnTo>
                        <a:lnTo>
                          <a:pt x="2324449" y="1920866"/>
                        </a:lnTo>
                        <a:lnTo>
                          <a:pt x="2285813" y="1950953"/>
                        </a:lnTo>
                        <a:lnTo>
                          <a:pt x="2248197" y="1982392"/>
                        </a:lnTo>
                        <a:lnTo>
                          <a:pt x="2211637" y="2015151"/>
                        </a:lnTo>
                        <a:lnTo>
                          <a:pt x="2176170" y="2049200"/>
                        </a:lnTo>
                        <a:lnTo>
                          <a:pt x="2141833" y="2084508"/>
                        </a:lnTo>
                        <a:lnTo>
                          <a:pt x="2108660" y="2121043"/>
                        </a:lnTo>
                        <a:lnTo>
                          <a:pt x="2076690" y="2158775"/>
                        </a:lnTo>
                        <a:lnTo>
                          <a:pt x="2045958" y="2197672"/>
                        </a:lnTo>
                        <a:lnTo>
                          <a:pt x="0" y="4880344"/>
                        </a:lnTo>
                        <a:lnTo>
                          <a:pt x="13238246" y="4902752"/>
                        </a:lnTo>
                        <a:lnTo>
                          <a:pt x="11724240" y="2140838"/>
                        </a:lnTo>
                        <a:lnTo>
                          <a:pt x="4293327" y="2140838"/>
                        </a:lnTo>
                        <a:lnTo>
                          <a:pt x="4244087" y="2132693"/>
                        </a:lnTo>
                        <a:lnTo>
                          <a:pt x="4198089" y="2114406"/>
                        </a:lnTo>
                        <a:lnTo>
                          <a:pt x="4157988" y="2086167"/>
                        </a:lnTo>
                        <a:lnTo>
                          <a:pt x="4112985" y="2046104"/>
                        </a:lnTo>
                        <a:lnTo>
                          <a:pt x="4067919" y="2008120"/>
                        </a:lnTo>
                        <a:lnTo>
                          <a:pt x="4022799" y="1972189"/>
                        </a:lnTo>
                        <a:lnTo>
                          <a:pt x="3977633" y="1938286"/>
                        </a:lnTo>
                        <a:lnTo>
                          <a:pt x="3932430" y="1906387"/>
                        </a:lnTo>
                        <a:lnTo>
                          <a:pt x="3887200" y="1876464"/>
                        </a:lnTo>
                        <a:lnTo>
                          <a:pt x="3841951" y="1848493"/>
                        </a:lnTo>
                        <a:lnTo>
                          <a:pt x="3796691" y="1822449"/>
                        </a:lnTo>
                        <a:lnTo>
                          <a:pt x="3751431" y="1798305"/>
                        </a:lnTo>
                        <a:lnTo>
                          <a:pt x="3706178" y="1776037"/>
                        </a:lnTo>
                        <a:lnTo>
                          <a:pt x="3660941" y="1755618"/>
                        </a:lnTo>
                        <a:lnTo>
                          <a:pt x="3615730" y="1737025"/>
                        </a:lnTo>
                        <a:lnTo>
                          <a:pt x="3570552" y="1720230"/>
                        </a:lnTo>
                        <a:lnTo>
                          <a:pt x="3525418" y="1705209"/>
                        </a:lnTo>
                        <a:lnTo>
                          <a:pt x="3480336" y="1691936"/>
                        </a:lnTo>
                        <a:lnTo>
                          <a:pt x="3435314" y="1680386"/>
                        </a:lnTo>
                        <a:lnTo>
                          <a:pt x="3390362" y="1670533"/>
                        </a:lnTo>
                        <a:lnTo>
                          <a:pt x="3345489" y="1662352"/>
                        </a:lnTo>
                        <a:lnTo>
                          <a:pt x="3300702" y="1655817"/>
                        </a:lnTo>
                        <a:lnTo>
                          <a:pt x="3256012" y="1650904"/>
                        </a:lnTo>
                        <a:lnTo>
                          <a:pt x="3211427" y="1647585"/>
                        </a:lnTo>
                        <a:lnTo>
                          <a:pt x="3166955" y="1645837"/>
                        </a:lnTo>
                        <a:lnTo>
                          <a:pt x="3122606" y="1645633"/>
                        </a:lnTo>
                        <a:close/>
                      </a:path>
                      <a:path w="13238480" h="4902834">
                        <a:moveTo>
                          <a:pt x="7586912" y="0"/>
                        </a:moveTo>
                        <a:lnTo>
                          <a:pt x="7542318" y="1697"/>
                        </a:lnTo>
                        <a:lnTo>
                          <a:pt x="7497797" y="5908"/>
                        </a:lnTo>
                        <a:lnTo>
                          <a:pt x="7453415" y="12635"/>
                        </a:lnTo>
                        <a:lnTo>
                          <a:pt x="7409240" y="21879"/>
                        </a:lnTo>
                        <a:lnTo>
                          <a:pt x="7365339" y="33641"/>
                        </a:lnTo>
                        <a:lnTo>
                          <a:pt x="7321777" y="47922"/>
                        </a:lnTo>
                        <a:lnTo>
                          <a:pt x="7278623" y="64723"/>
                        </a:lnTo>
                        <a:lnTo>
                          <a:pt x="7235943" y="84046"/>
                        </a:lnTo>
                        <a:lnTo>
                          <a:pt x="7193803" y="105892"/>
                        </a:lnTo>
                        <a:lnTo>
                          <a:pt x="7152272" y="130262"/>
                        </a:lnTo>
                        <a:lnTo>
                          <a:pt x="7111416" y="157157"/>
                        </a:lnTo>
                        <a:lnTo>
                          <a:pt x="7071301" y="186578"/>
                        </a:lnTo>
                        <a:lnTo>
                          <a:pt x="7031995" y="218528"/>
                        </a:lnTo>
                        <a:lnTo>
                          <a:pt x="4433927" y="2102512"/>
                        </a:lnTo>
                        <a:lnTo>
                          <a:pt x="4390904" y="2125939"/>
                        </a:lnTo>
                        <a:lnTo>
                          <a:pt x="4343151" y="2138650"/>
                        </a:lnTo>
                        <a:lnTo>
                          <a:pt x="4293327" y="2140838"/>
                        </a:lnTo>
                        <a:lnTo>
                          <a:pt x="11724240" y="2140838"/>
                        </a:lnTo>
                        <a:lnTo>
                          <a:pt x="11318126" y="1399989"/>
                        </a:lnTo>
                        <a:lnTo>
                          <a:pt x="11292001" y="1355311"/>
                        </a:lnTo>
                        <a:lnTo>
                          <a:pt x="11264801" y="1314249"/>
                        </a:lnTo>
                        <a:lnTo>
                          <a:pt x="9755311" y="1314249"/>
                        </a:lnTo>
                        <a:lnTo>
                          <a:pt x="9708944" y="1312079"/>
                        </a:lnTo>
                        <a:lnTo>
                          <a:pt x="9662849" y="1305669"/>
                        </a:lnTo>
                        <a:lnTo>
                          <a:pt x="9617336" y="1295005"/>
                        </a:lnTo>
                        <a:lnTo>
                          <a:pt x="9572710" y="1280075"/>
                        </a:lnTo>
                        <a:lnTo>
                          <a:pt x="9529279" y="1260864"/>
                        </a:lnTo>
                        <a:lnTo>
                          <a:pt x="9487350" y="1237358"/>
                        </a:lnTo>
                        <a:lnTo>
                          <a:pt x="9447230" y="1209545"/>
                        </a:lnTo>
                        <a:lnTo>
                          <a:pt x="8181394" y="239553"/>
                        </a:lnTo>
                        <a:lnTo>
                          <a:pt x="8142807" y="206179"/>
                        </a:lnTo>
                        <a:lnTo>
                          <a:pt x="8103357" y="175302"/>
                        </a:lnTo>
                        <a:lnTo>
                          <a:pt x="8063109" y="146923"/>
                        </a:lnTo>
                        <a:lnTo>
                          <a:pt x="8022131" y="121044"/>
                        </a:lnTo>
                        <a:lnTo>
                          <a:pt x="7980490" y="97665"/>
                        </a:lnTo>
                        <a:lnTo>
                          <a:pt x="7938252" y="76789"/>
                        </a:lnTo>
                        <a:lnTo>
                          <a:pt x="7895485" y="58416"/>
                        </a:lnTo>
                        <a:lnTo>
                          <a:pt x="7852256" y="42547"/>
                        </a:lnTo>
                        <a:lnTo>
                          <a:pt x="7808630" y="29185"/>
                        </a:lnTo>
                        <a:lnTo>
                          <a:pt x="7764677" y="18329"/>
                        </a:lnTo>
                        <a:lnTo>
                          <a:pt x="7720461" y="9981"/>
                        </a:lnTo>
                        <a:lnTo>
                          <a:pt x="7676050" y="4143"/>
                        </a:lnTo>
                        <a:lnTo>
                          <a:pt x="7631512" y="815"/>
                        </a:lnTo>
                        <a:lnTo>
                          <a:pt x="7586912" y="0"/>
                        </a:lnTo>
                        <a:close/>
                      </a:path>
                      <a:path w="13238480" h="4902834">
                        <a:moveTo>
                          <a:pt x="10612122" y="964010"/>
                        </a:moveTo>
                        <a:lnTo>
                          <a:pt x="10567405" y="966241"/>
                        </a:lnTo>
                        <a:lnTo>
                          <a:pt x="10522763" y="971316"/>
                        </a:lnTo>
                        <a:lnTo>
                          <a:pt x="10478279" y="979247"/>
                        </a:lnTo>
                        <a:lnTo>
                          <a:pt x="10434040" y="990041"/>
                        </a:lnTo>
                        <a:lnTo>
                          <a:pt x="10390131" y="1003709"/>
                        </a:lnTo>
                        <a:lnTo>
                          <a:pt x="10346640" y="1020258"/>
                        </a:lnTo>
                        <a:lnTo>
                          <a:pt x="10303650" y="1039700"/>
                        </a:lnTo>
                        <a:lnTo>
                          <a:pt x="10261249" y="1062043"/>
                        </a:lnTo>
                        <a:lnTo>
                          <a:pt x="10219522" y="1087297"/>
                        </a:lnTo>
                        <a:lnTo>
                          <a:pt x="10178554" y="1115470"/>
                        </a:lnTo>
                        <a:lnTo>
                          <a:pt x="10138432" y="1146573"/>
                        </a:lnTo>
                        <a:lnTo>
                          <a:pt x="10099242" y="1180614"/>
                        </a:lnTo>
                        <a:lnTo>
                          <a:pt x="10061743" y="1211871"/>
                        </a:lnTo>
                        <a:lnTo>
                          <a:pt x="10022061" y="1238998"/>
                        </a:lnTo>
                        <a:lnTo>
                          <a:pt x="9980502" y="1261980"/>
                        </a:lnTo>
                        <a:lnTo>
                          <a:pt x="9937374" y="1280805"/>
                        </a:lnTo>
                        <a:lnTo>
                          <a:pt x="9892984" y="1295457"/>
                        </a:lnTo>
                        <a:lnTo>
                          <a:pt x="9847638" y="1305925"/>
                        </a:lnTo>
                        <a:lnTo>
                          <a:pt x="9801645" y="1312193"/>
                        </a:lnTo>
                        <a:lnTo>
                          <a:pt x="9755311" y="1314249"/>
                        </a:lnTo>
                        <a:lnTo>
                          <a:pt x="11264801" y="1314249"/>
                        </a:lnTo>
                        <a:lnTo>
                          <a:pt x="11232579" y="1270926"/>
                        </a:lnTo>
                        <a:lnTo>
                          <a:pt x="11199378" y="1231527"/>
                        </a:lnTo>
                        <a:lnTo>
                          <a:pt x="11163915" y="1194195"/>
                        </a:lnTo>
                        <a:lnTo>
                          <a:pt x="11126237" y="1159083"/>
                        </a:lnTo>
                        <a:lnTo>
                          <a:pt x="11086392" y="1126345"/>
                        </a:lnTo>
                        <a:lnTo>
                          <a:pt x="11044428" y="1096135"/>
                        </a:lnTo>
                        <a:lnTo>
                          <a:pt x="11003700" y="1070427"/>
                        </a:lnTo>
                        <a:lnTo>
                          <a:pt x="10962187" y="1047471"/>
                        </a:lnTo>
                        <a:lnTo>
                          <a:pt x="10919975" y="1027276"/>
                        </a:lnTo>
                        <a:lnTo>
                          <a:pt x="10877149" y="1009852"/>
                        </a:lnTo>
                        <a:lnTo>
                          <a:pt x="10833796" y="995208"/>
                        </a:lnTo>
                        <a:lnTo>
                          <a:pt x="10790002" y="983352"/>
                        </a:lnTo>
                        <a:lnTo>
                          <a:pt x="10745851" y="974296"/>
                        </a:lnTo>
                        <a:lnTo>
                          <a:pt x="10701430" y="968047"/>
                        </a:lnTo>
                        <a:lnTo>
                          <a:pt x="10656825" y="964615"/>
                        </a:lnTo>
                        <a:lnTo>
                          <a:pt x="10612122" y="964010"/>
                        </a:lnTo>
                        <a:close/>
                      </a:path>
                    </a:pathLst>
                  </a:custGeom>
                  <a:solidFill>
                    <a:srgbClr val="DFF0EF"/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12" name="object 4">
                    <a:extLst>
                      <a:ext uri="{FF2B5EF4-FFF2-40B4-BE49-F238E27FC236}">
                        <a16:creationId xmlns:a16="http://schemas.microsoft.com/office/drawing/2014/main" id="{833CF5AB-76A5-3F5A-AD64-811A4DD6D6A7}"/>
                      </a:ext>
                    </a:extLst>
                  </p:cNvPr>
                  <p:cNvSpPr/>
                  <p:nvPr/>
                </p:nvSpPr>
                <p:spPr>
                  <a:xfrm>
                    <a:off x="6394399" y="3217589"/>
                    <a:ext cx="7913370" cy="28803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913369" h="2880360">
                        <a:moveTo>
                          <a:pt x="1892084" y="1787880"/>
                        </a:moveTo>
                        <a:lnTo>
                          <a:pt x="1463395" y="2098751"/>
                        </a:lnTo>
                        <a:lnTo>
                          <a:pt x="1418958" y="2126945"/>
                        </a:lnTo>
                        <a:lnTo>
                          <a:pt x="1371130" y="2148141"/>
                        </a:lnTo>
                        <a:lnTo>
                          <a:pt x="1322781" y="2158187"/>
                        </a:lnTo>
                        <a:lnTo>
                          <a:pt x="1276819" y="2152929"/>
                        </a:lnTo>
                        <a:lnTo>
                          <a:pt x="1236141" y="2128202"/>
                        </a:lnTo>
                        <a:lnTo>
                          <a:pt x="1191374" y="2086000"/>
                        </a:lnTo>
                        <a:lnTo>
                          <a:pt x="1146543" y="2045893"/>
                        </a:lnTo>
                        <a:lnTo>
                          <a:pt x="1101636" y="2007844"/>
                        </a:lnTo>
                        <a:lnTo>
                          <a:pt x="1056690" y="1971852"/>
                        </a:lnTo>
                        <a:lnTo>
                          <a:pt x="1011682" y="1937867"/>
                        </a:lnTo>
                        <a:lnTo>
                          <a:pt x="966647" y="1905876"/>
                        </a:lnTo>
                        <a:lnTo>
                          <a:pt x="921575" y="1875840"/>
                        </a:lnTo>
                        <a:lnTo>
                          <a:pt x="876490" y="1847761"/>
                        </a:lnTo>
                        <a:lnTo>
                          <a:pt x="831392" y="1821586"/>
                        </a:lnTo>
                        <a:lnTo>
                          <a:pt x="786295" y="1797316"/>
                        </a:lnTo>
                        <a:lnTo>
                          <a:pt x="741210" y="1774901"/>
                        </a:lnTo>
                        <a:lnTo>
                          <a:pt x="696125" y="1754327"/>
                        </a:lnTo>
                        <a:lnTo>
                          <a:pt x="651078" y="1735569"/>
                        </a:lnTo>
                        <a:lnTo>
                          <a:pt x="606056" y="1718589"/>
                        </a:lnTo>
                        <a:lnTo>
                          <a:pt x="561073" y="1703387"/>
                        </a:lnTo>
                        <a:lnTo>
                          <a:pt x="516140" y="1689925"/>
                        </a:lnTo>
                        <a:lnTo>
                          <a:pt x="471271" y="1678178"/>
                        </a:lnTo>
                        <a:lnTo>
                          <a:pt x="426478" y="1668106"/>
                        </a:lnTo>
                        <a:lnTo>
                          <a:pt x="381749" y="1659712"/>
                        </a:lnTo>
                        <a:lnTo>
                          <a:pt x="337108" y="1652955"/>
                        </a:lnTo>
                        <a:lnTo>
                          <a:pt x="292569" y="1647799"/>
                        </a:lnTo>
                        <a:lnTo>
                          <a:pt x="248119" y="1644243"/>
                        </a:lnTo>
                        <a:lnTo>
                          <a:pt x="203796" y="1642249"/>
                        </a:lnTo>
                        <a:lnTo>
                          <a:pt x="159575" y="1641792"/>
                        </a:lnTo>
                        <a:lnTo>
                          <a:pt x="115493" y="1642846"/>
                        </a:lnTo>
                        <a:lnTo>
                          <a:pt x="71551" y="1645386"/>
                        </a:lnTo>
                        <a:lnTo>
                          <a:pt x="27762" y="1649387"/>
                        </a:lnTo>
                        <a:lnTo>
                          <a:pt x="0" y="1653654"/>
                        </a:lnTo>
                        <a:lnTo>
                          <a:pt x="45770" y="1651736"/>
                        </a:lnTo>
                        <a:lnTo>
                          <a:pt x="90805" y="1653146"/>
                        </a:lnTo>
                        <a:lnTo>
                          <a:pt x="135255" y="1657921"/>
                        </a:lnTo>
                        <a:lnTo>
                          <a:pt x="179260" y="1666087"/>
                        </a:lnTo>
                        <a:lnTo>
                          <a:pt x="222999" y="1677670"/>
                        </a:lnTo>
                        <a:lnTo>
                          <a:pt x="266623" y="1692694"/>
                        </a:lnTo>
                        <a:lnTo>
                          <a:pt x="310273" y="1711198"/>
                        </a:lnTo>
                        <a:lnTo>
                          <a:pt x="354101" y="1733194"/>
                        </a:lnTo>
                        <a:lnTo>
                          <a:pt x="398284" y="1758721"/>
                        </a:lnTo>
                        <a:lnTo>
                          <a:pt x="442963" y="1787817"/>
                        </a:lnTo>
                        <a:lnTo>
                          <a:pt x="488302" y="1820481"/>
                        </a:lnTo>
                        <a:lnTo>
                          <a:pt x="534441" y="1856752"/>
                        </a:lnTo>
                        <a:lnTo>
                          <a:pt x="581545" y="1896681"/>
                        </a:lnTo>
                        <a:lnTo>
                          <a:pt x="629767" y="1940255"/>
                        </a:lnTo>
                        <a:lnTo>
                          <a:pt x="1541868" y="2856090"/>
                        </a:lnTo>
                        <a:lnTo>
                          <a:pt x="1574711" y="2876740"/>
                        </a:lnTo>
                        <a:lnTo>
                          <a:pt x="1609674" y="2879864"/>
                        </a:lnTo>
                        <a:lnTo>
                          <a:pt x="1642110" y="2868307"/>
                        </a:lnTo>
                        <a:lnTo>
                          <a:pt x="1667357" y="2844876"/>
                        </a:lnTo>
                        <a:lnTo>
                          <a:pt x="1680743" y="2812415"/>
                        </a:lnTo>
                        <a:lnTo>
                          <a:pt x="1677606" y="2773743"/>
                        </a:lnTo>
                        <a:lnTo>
                          <a:pt x="1623568" y="2603474"/>
                        </a:lnTo>
                        <a:lnTo>
                          <a:pt x="1604987" y="2551861"/>
                        </a:lnTo>
                        <a:lnTo>
                          <a:pt x="1590611" y="2501252"/>
                        </a:lnTo>
                        <a:lnTo>
                          <a:pt x="1580286" y="2451646"/>
                        </a:lnTo>
                        <a:lnTo>
                          <a:pt x="1573872" y="2403094"/>
                        </a:lnTo>
                        <a:lnTo>
                          <a:pt x="1571256" y="2355608"/>
                        </a:lnTo>
                        <a:lnTo>
                          <a:pt x="1572272" y="2309215"/>
                        </a:lnTo>
                        <a:lnTo>
                          <a:pt x="1576806" y="2263927"/>
                        </a:lnTo>
                        <a:lnTo>
                          <a:pt x="1584706" y="2219795"/>
                        </a:lnTo>
                        <a:lnTo>
                          <a:pt x="1595831" y="2176818"/>
                        </a:lnTo>
                        <a:lnTo>
                          <a:pt x="1610055" y="2135022"/>
                        </a:lnTo>
                        <a:lnTo>
                          <a:pt x="1627225" y="2094458"/>
                        </a:lnTo>
                        <a:lnTo>
                          <a:pt x="1647228" y="2055114"/>
                        </a:lnTo>
                        <a:lnTo>
                          <a:pt x="1669897" y="2017039"/>
                        </a:lnTo>
                        <a:lnTo>
                          <a:pt x="1695119" y="1980247"/>
                        </a:lnTo>
                        <a:lnTo>
                          <a:pt x="1722729" y="1944776"/>
                        </a:lnTo>
                        <a:lnTo>
                          <a:pt x="1752625" y="1910626"/>
                        </a:lnTo>
                        <a:lnTo>
                          <a:pt x="1784642" y="1877847"/>
                        </a:lnTo>
                        <a:lnTo>
                          <a:pt x="1818652" y="1846440"/>
                        </a:lnTo>
                        <a:lnTo>
                          <a:pt x="1854517" y="1816442"/>
                        </a:lnTo>
                        <a:lnTo>
                          <a:pt x="1892084" y="1787880"/>
                        </a:lnTo>
                        <a:close/>
                      </a:path>
                      <a:path w="7913369" h="2880360">
                        <a:moveTo>
                          <a:pt x="7912989" y="1008519"/>
                        </a:moveTo>
                        <a:lnTo>
                          <a:pt x="7862202" y="991133"/>
                        </a:lnTo>
                        <a:lnTo>
                          <a:pt x="7810805" y="977595"/>
                        </a:lnTo>
                        <a:lnTo>
                          <a:pt x="7758951" y="967892"/>
                        </a:lnTo>
                        <a:lnTo>
                          <a:pt x="7706766" y="962075"/>
                        </a:lnTo>
                        <a:lnTo>
                          <a:pt x="7654379" y="960132"/>
                        </a:lnTo>
                        <a:lnTo>
                          <a:pt x="7608595" y="961618"/>
                        </a:lnTo>
                        <a:lnTo>
                          <a:pt x="7562863" y="966076"/>
                        </a:lnTo>
                        <a:lnTo>
                          <a:pt x="7517282" y="973531"/>
                        </a:lnTo>
                        <a:lnTo>
                          <a:pt x="7471931" y="983983"/>
                        </a:lnTo>
                        <a:lnTo>
                          <a:pt x="7426909" y="997458"/>
                        </a:lnTo>
                        <a:lnTo>
                          <a:pt x="7382319" y="1013942"/>
                        </a:lnTo>
                        <a:lnTo>
                          <a:pt x="7338225" y="1033449"/>
                        </a:lnTo>
                        <a:lnTo>
                          <a:pt x="7294753" y="1056005"/>
                        </a:lnTo>
                        <a:lnTo>
                          <a:pt x="7251967" y="1081620"/>
                        </a:lnTo>
                        <a:lnTo>
                          <a:pt x="7209968" y="1110284"/>
                        </a:lnTo>
                        <a:lnTo>
                          <a:pt x="7168858" y="1142022"/>
                        </a:lnTo>
                        <a:lnTo>
                          <a:pt x="7128713" y="1176845"/>
                        </a:lnTo>
                        <a:lnTo>
                          <a:pt x="7091210" y="1208100"/>
                        </a:lnTo>
                        <a:lnTo>
                          <a:pt x="7051535" y="1235227"/>
                        </a:lnTo>
                        <a:lnTo>
                          <a:pt x="7009968" y="1258214"/>
                        </a:lnTo>
                        <a:lnTo>
                          <a:pt x="6966839" y="1277035"/>
                        </a:lnTo>
                        <a:lnTo>
                          <a:pt x="6922440" y="1291691"/>
                        </a:lnTo>
                        <a:lnTo>
                          <a:pt x="6877101" y="1302156"/>
                        </a:lnTo>
                        <a:lnTo>
                          <a:pt x="6831101" y="1308430"/>
                        </a:lnTo>
                        <a:lnTo>
                          <a:pt x="6784772" y="1310487"/>
                        </a:lnTo>
                        <a:lnTo>
                          <a:pt x="6738404" y="1308315"/>
                        </a:lnTo>
                        <a:lnTo>
                          <a:pt x="6692303" y="1301915"/>
                        </a:lnTo>
                        <a:lnTo>
                          <a:pt x="6646786" y="1291247"/>
                        </a:lnTo>
                        <a:lnTo>
                          <a:pt x="6602158" y="1276311"/>
                        </a:lnTo>
                        <a:lnTo>
                          <a:pt x="6558724" y="1257109"/>
                        </a:lnTo>
                        <a:lnTo>
                          <a:pt x="6516802" y="1233601"/>
                        </a:lnTo>
                        <a:lnTo>
                          <a:pt x="6476670" y="1205788"/>
                        </a:lnTo>
                        <a:lnTo>
                          <a:pt x="5210861" y="235788"/>
                        </a:lnTo>
                        <a:lnTo>
                          <a:pt x="5171008" y="201371"/>
                        </a:lnTo>
                        <a:lnTo>
                          <a:pt x="5130228" y="169608"/>
                        </a:lnTo>
                        <a:lnTo>
                          <a:pt x="5088598" y="140512"/>
                        </a:lnTo>
                        <a:lnTo>
                          <a:pt x="5046205" y="114084"/>
                        </a:lnTo>
                        <a:lnTo>
                          <a:pt x="5003101" y="90322"/>
                        </a:lnTo>
                        <a:lnTo>
                          <a:pt x="4959375" y="69227"/>
                        </a:lnTo>
                        <a:lnTo>
                          <a:pt x="4915103" y="50800"/>
                        </a:lnTo>
                        <a:lnTo>
                          <a:pt x="4870348" y="35039"/>
                        </a:lnTo>
                        <a:lnTo>
                          <a:pt x="4825200" y="21958"/>
                        </a:lnTo>
                        <a:lnTo>
                          <a:pt x="4779708" y="11544"/>
                        </a:lnTo>
                        <a:lnTo>
                          <a:pt x="4709757" y="2908"/>
                        </a:lnTo>
                        <a:lnTo>
                          <a:pt x="4639107" y="0"/>
                        </a:lnTo>
                        <a:lnTo>
                          <a:pt x="4480801" y="12674"/>
                        </a:lnTo>
                        <a:lnTo>
                          <a:pt x="4528020" y="12992"/>
                        </a:lnTo>
                        <a:lnTo>
                          <a:pt x="4573511" y="18859"/>
                        </a:lnTo>
                        <a:lnTo>
                          <a:pt x="4617440" y="29857"/>
                        </a:lnTo>
                        <a:lnTo>
                          <a:pt x="4659947" y="45567"/>
                        </a:lnTo>
                        <a:lnTo>
                          <a:pt x="4701210" y="65608"/>
                        </a:lnTo>
                        <a:lnTo>
                          <a:pt x="4741354" y="89547"/>
                        </a:lnTo>
                        <a:lnTo>
                          <a:pt x="4780572" y="117005"/>
                        </a:lnTo>
                        <a:lnTo>
                          <a:pt x="4818989" y="147561"/>
                        </a:lnTo>
                        <a:lnTo>
                          <a:pt x="4856772" y="180797"/>
                        </a:lnTo>
                        <a:lnTo>
                          <a:pt x="4894072" y="216331"/>
                        </a:lnTo>
                        <a:lnTo>
                          <a:pt x="4931041" y="253746"/>
                        </a:lnTo>
                        <a:lnTo>
                          <a:pt x="4967846" y="292633"/>
                        </a:lnTo>
                        <a:lnTo>
                          <a:pt x="5004651" y="332587"/>
                        </a:lnTo>
                        <a:lnTo>
                          <a:pt x="6498120" y="1799437"/>
                        </a:lnTo>
                        <a:lnTo>
                          <a:pt x="6532486" y="1829993"/>
                        </a:lnTo>
                        <a:lnTo>
                          <a:pt x="6568732" y="1856270"/>
                        </a:lnTo>
                        <a:lnTo>
                          <a:pt x="6606578" y="1878304"/>
                        </a:lnTo>
                        <a:lnTo>
                          <a:pt x="6645719" y="1896173"/>
                        </a:lnTo>
                        <a:lnTo>
                          <a:pt x="6685864" y="1909940"/>
                        </a:lnTo>
                        <a:lnTo>
                          <a:pt x="6726745" y="1919681"/>
                        </a:lnTo>
                        <a:lnTo>
                          <a:pt x="6768071" y="1925459"/>
                        </a:lnTo>
                        <a:lnTo>
                          <a:pt x="6809537" y="1927339"/>
                        </a:lnTo>
                        <a:lnTo>
                          <a:pt x="6850875" y="1925396"/>
                        </a:lnTo>
                        <a:lnTo>
                          <a:pt x="6891782" y="1919693"/>
                        </a:lnTo>
                        <a:lnTo>
                          <a:pt x="6931977" y="1910283"/>
                        </a:lnTo>
                        <a:lnTo>
                          <a:pt x="6971182" y="1897265"/>
                        </a:lnTo>
                        <a:lnTo>
                          <a:pt x="7009092" y="1880679"/>
                        </a:lnTo>
                        <a:lnTo>
                          <a:pt x="7045426" y="1860600"/>
                        </a:lnTo>
                        <a:lnTo>
                          <a:pt x="7079894" y="1837093"/>
                        </a:lnTo>
                        <a:lnTo>
                          <a:pt x="7112216" y="1810232"/>
                        </a:lnTo>
                        <a:lnTo>
                          <a:pt x="7142086" y="1780082"/>
                        </a:lnTo>
                        <a:lnTo>
                          <a:pt x="7169239" y="1746719"/>
                        </a:lnTo>
                        <a:lnTo>
                          <a:pt x="7193381" y="1710194"/>
                        </a:lnTo>
                        <a:lnTo>
                          <a:pt x="7214209" y="1670570"/>
                        </a:lnTo>
                        <a:lnTo>
                          <a:pt x="7231456" y="1627936"/>
                        </a:lnTo>
                        <a:lnTo>
                          <a:pt x="7285075" y="1473936"/>
                        </a:lnTo>
                        <a:lnTo>
                          <a:pt x="7303313" y="1427060"/>
                        </a:lnTo>
                        <a:lnTo>
                          <a:pt x="7324623" y="1382102"/>
                        </a:lnTo>
                        <a:lnTo>
                          <a:pt x="7348880" y="1339164"/>
                        </a:lnTo>
                        <a:lnTo>
                          <a:pt x="7375919" y="1298359"/>
                        </a:lnTo>
                        <a:lnTo>
                          <a:pt x="7405611" y="1259789"/>
                        </a:lnTo>
                        <a:lnTo>
                          <a:pt x="7437780" y="1223543"/>
                        </a:lnTo>
                        <a:lnTo>
                          <a:pt x="7472286" y="1189736"/>
                        </a:lnTo>
                        <a:lnTo>
                          <a:pt x="7508989" y="1158468"/>
                        </a:lnTo>
                        <a:lnTo>
                          <a:pt x="7547724" y="1129855"/>
                        </a:lnTo>
                        <a:lnTo>
                          <a:pt x="7588351" y="1103985"/>
                        </a:lnTo>
                        <a:lnTo>
                          <a:pt x="7630719" y="1080960"/>
                        </a:lnTo>
                        <a:lnTo>
                          <a:pt x="7674673" y="1060894"/>
                        </a:lnTo>
                        <a:lnTo>
                          <a:pt x="7720063" y="1043889"/>
                        </a:lnTo>
                        <a:lnTo>
                          <a:pt x="7766736" y="1030046"/>
                        </a:lnTo>
                        <a:lnTo>
                          <a:pt x="7814551" y="1019467"/>
                        </a:lnTo>
                        <a:lnTo>
                          <a:pt x="7863345" y="1012266"/>
                        </a:lnTo>
                        <a:lnTo>
                          <a:pt x="7912989" y="1008519"/>
                        </a:lnTo>
                        <a:close/>
                      </a:path>
                    </a:pathLst>
                  </a:custGeom>
                  <a:solidFill>
                    <a:srgbClr val="A9D7D4"/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13" name="object 5">
                    <a:extLst>
                      <a:ext uri="{FF2B5EF4-FFF2-40B4-BE49-F238E27FC236}">
                        <a16:creationId xmlns:a16="http://schemas.microsoft.com/office/drawing/2014/main" id="{27125F10-C770-6592-01DB-C787E15EFA4C}"/>
                      </a:ext>
                    </a:extLst>
                  </p:cNvPr>
                  <p:cNvSpPr/>
                  <p:nvPr/>
                </p:nvSpPr>
                <p:spPr>
                  <a:xfrm>
                    <a:off x="2742781" y="5343505"/>
                    <a:ext cx="14618969" cy="28155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618969" h="2815590">
                        <a:moveTo>
                          <a:pt x="4279849" y="2357755"/>
                        </a:moveTo>
                        <a:lnTo>
                          <a:pt x="4279620" y="2307945"/>
                        </a:lnTo>
                        <a:lnTo>
                          <a:pt x="4278173" y="2258314"/>
                        </a:lnTo>
                        <a:lnTo>
                          <a:pt x="4275366" y="2208936"/>
                        </a:lnTo>
                        <a:lnTo>
                          <a:pt x="4271111" y="2159851"/>
                        </a:lnTo>
                        <a:lnTo>
                          <a:pt x="4265257" y="2111095"/>
                        </a:lnTo>
                        <a:lnTo>
                          <a:pt x="4257713" y="2062734"/>
                        </a:lnTo>
                        <a:lnTo>
                          <a:pt x="4248353" y="2014816"/>
                        </a:lnTo>
                        <a:lnTo>
                          <a:pt x="4237050" y="1967369"/>
                        </a:lnTo>
                        <a:lnTo>
                          <a:pt x="4223690" y="1920468"/>
                        </a:lnTo>
                        <a:lnTo>
                          <a:pt x="4208157" y="1874139"/>
                        </a:lnTo>
                        <a:lnTo>
                          <a:pt x="4190327" y="1828444"/>
                        </a:lnTo>
                        <a:lnTo>
                          <a:pt x="4170095" y="1783435"/>
                        </a:lnTo>
                        <a:lnTo>
                          <a:pt x="4149026" y="1743252"/>
                        </a:lnTo>
                        <a:lnTo>
                          <a:pt x="4125188" y="1704340"/>
                        </a:lnTo>
                        <a:lnTo>
                          <a:pt x="4098772" y="1666849"/>
                        </a:lnTo>
                        <a:lnTo>
                          <a:pt x="4069943" y="1630921"/>
                        </a:lnTo>
                        <a:lnTo>
                          <a:pt x="4038904" y="1596720"/>
                        </a:lnTo>
                        <a:lnTo>
                          <a:pt x="4005834" y="1564373"/>
                        </a:lnTo>
                        <a:lnTo>
                          <a:pt x="3970921" y="1534045"/>
                        </a:lnTo>
                        <a:lnTo>
                          <a:pt x="3934358" y="1505864"/>
                        </a:lnTo>
                        <a:lnTo>
                          <a:pt x="3896322" y="1479994"/>
                        </a:lnTo>
                        <a:lnTo>
                          <a:pt x="3857015" y="1456563"/>
                        </a:lnTo>
                        <a:lnTo>
                          <a:pt x="3816604" y="1435735"/>
                        </a:lnTo>
                        <a:lnTo>
                          <a:pt x="3775278" y="1417650"/>
                        </a:lnTo>
                        <a:lnTo>
                          <a:pt x="3733241" y="1402448"/>
                        </a:lnTo>
                        <a:lnTo>
                          <a:pt x="3690670" y="1390281"/>
                        </a:lnTo>
                        <a:lnTo>
                          <a:pt x="3647744" y="1381302"/>
                        </a:lnTo>
                        <a:lnTo>
                          <a:pt x="3604653" y="1375651"/>
                        </a:lnTo>
                        <a:lnTo>
                          <a:pt x="3561588" y="1373479"/>
                        </a:lnTo>
                        <a:lnTo>
                          <a:pt x="3518738" y="1374927"/>
                        </a:lnTo>
                        <a:lnTo>
                          <a:pt x="3476282" y="1380147"/>
                        </a:lnTo>
                        <a:lnTo>
                          <a:pt x="3434423" y="1389278"/>
                        </a:lnTo>
                        <a:lnTo>
                          <a:pt x="3393313" y="1402473"/>
                        </a:lnTo>
                        <a:lnTo>
                          <a:pt x="3353181" y="1419885"/>
                        </a:lnTo>
                        <a:lnTo>
                          <a:pt x="3314179" y="1441653"/>
                        </a:lnTo>
                        <a:lnTo>
                          <a:pt x="3298037" y="1396174"/>
                        </a:lnTo>
                        <a:lnTo>
                          <a:pt x="3276777" y="1353045"/>
                        </a:lnTo>
                        <a:lnTo>
                          <a:pt x="3250844" y="1312583"/>
                        </a:lnTo>
                        <a:lnTo>
                          <a:pt x="3220682" y="1275067"/>
                        </a:lnTo>
                        <a:lnTo>
                          <a:pt x="3186722" y="1240802"/>
                        </a:lnTo>
                        <a:lnTo>
                          <a:pt x="3149422" y="1210094"/>
                        </a:lnTo>
                        <a:lnTo>
                          <a:pt x="3109239" y="1183233"/>
                        </a:lnTo>
                        <a:lnTo>
                          <a:pt x="3066605" y="1160513"/>
                        </a:lnTo>
                        <a:lnTo>
                          <a:pt x="3021965" y="1142238"/>
                        </a:lnTo>
                        <a:lnTo>
                          <a:pt x="2975762" y="1128699"/>
                        </a:lnTo>
                        <a:lnTo>
                          <a:pt x="2928455" y="1120203"/>
                        </a:lnTo>
                        <a:lnTo>
                          <a:pt x="2880487" y="1117053"/>
                        </a:lnTo>
                        <a:lnTo>
                          <a:pt x="2832290" y="1119530"/>
                        </a:lnTo>
                        <a:lnTo>
                          <a:pt x="2784741" y="1127772"/>
                        </a:lnTo>
                        <a:lnTo>
                          <a:pt x="2738653" y="1141476"/>
                        </a:lnTo>
                        <a:lnTo>
                          <a:pt x="2694394" y="1160221"/>
                        </a:lnTo>
                        <a:lnTo>
                          <a:pt x="2652331" y="1183640"/>
                        </a:lnTo>
                        <a:lnTo>
                          <a:pt x="2612847" y="1211338"/>
                        </a:lnTo>
                        <a:lnTo>
                          <a:pt x="2576296" y="1242936"/>
                        </a:lnTo>
                        <a:lnTo>
                          <a:pt x="2543048" y="1278026"/>
                        </a:lnTo>
                        <a:lnTo>
                          <a:pt x="2513469" y="1316228"/>
                        </a:lnTo>
                        <a:lnTo>
                          <a:pt x="2487942" y="1357160"/>
                        </a:lnTo>
                        <a:lnTo>
                          <a:pt x="2466822" y="1400416"/>
                        </a:lnTo>
                        <a:lnTo>
                          <a:pt x="2450477" y="1445615"/>
                        </a:lnTo>
                        <a:lnTo>
                          <a:pt x="2439289" y="1492377"/>
                        </a:lnTo>
                        <a:lnTo>
                          <a:pt x="2433612" y="1540294"/>
                        </a:lnTo>
                        <a:lnTo>
                          <a:pt x="2390521" y="1517434"/>
                        </a:lnTo>
                        <a:lnTo>
                          <a:pt x="2345690" y="1498396"/>
                        </a:lnTo>
                        <a:lnTo>
                          <a:pt x="2299424" y="1483156"/>
                        </a:lnTo>
                        <a:lnTo>
                          <a:pt x="2252053" y="1471726"/>
                        </a:lnTo>
                        <a:lnTo>
                          <a:pt x="2203881" y="1464119"/>
                        </a:lnTo>
                        <a:lnTo>
                          <a:pt x="2155240" y="1460322"/>
                        </a:lnTo>
                        <a:lnTo>
                          <a:pt x="2106434" y="1460334"/>
                        </a:lnTo>
                        <a:lnTo>
                          <a:pt x="2057793" y="1464144"/>
                        </a:lnTo>
                        <a:lnTo>
                          <a:pt x="2009622" y="1471777"/>
                        </a:lnTo>
                        <a:lnTo>
                          <a:pt x="1962264" y="1483233"/>
                        </a:lnTo>
                        <a:lnTo>
                          <a:pt x="1915998" y="1498485"/>
                        </a:lnTo>
                        <a:lnTo>
                          <a:pt x="1871179" y="1517548"/>
                        </a:lnTo>
                        <a:lnTo>
                          <a:pt x="1828101" y="1540421"/>
                        </a:lnTo>
                        <a:lnTo>
                          <a:pt x="1787194" y="1566989"/>
                        </a:lnTo>
                        <a:lnTo>
                          <a:pt x="1748777" y="1596923"/>
                        </a:lnTo>
                        <a:lnTo>
                          <a:pt x="1712988" y="1629968"/>
                        </a:lnTo>
                        <a:lnTo>
                          <a:pt x="1679994" y="1665833"/>
                        </a:lnTo>
                        <a:lnTo>
                          <a:pt x="1649945" y="1704251"/>
                        </a:lnTo>
                        <a:lnTo>
                          <a:pt x="1623009" y="1744929"/>
                        </a:lnTo>
                        <a:lnTo>
                          <a:pt x="1599311" y="1787588"/>
                        </a:lnTo>
                        <a:lnTo>
                          <a:pt x="1579029" y="1831975"/>
                        </a:lnTo>
                        <a:lnTo>
                          <a:pt x="1562315" y="1877783"/>
                        </a:lnTo>
                        <a:lnTo>
                          <a:pt x="1549311" y="1924748"/>
                        </a:lnTo>
                        <a:lnTo>
                          <a:pt x="1540179" y="1972589"/>
                        </a:lnTo>
                        <a:lnTo>
                          <a:pt x="1535087" y="2021039"/>
                        </a:lnTo>
                        <a:lnTo>
                          <a:pt x="1534160" y="2069795"/>
                        </a:lnTo>
                        <a:lnTo>
                          <a:pt x="1495285" y="2039505"/>
                        </a:lnTo>
                        <a:lnTo>
                          <a:pt x="1453438" y="2013610"/>
                        </a:lnTo>
                        <a:lnTo>
                          <a:pt x="1409115" y="1992172"/>
                        </a:lnTo>
                        <a:lnTo>
                          <a:pt x="1362824" y="1975281"/>
                        </a:lnTo>
                        <a:lnTo>
                          <a:pt x="1315059" y="1963026"/>
                        </a:lnTo>
                        <a:lnTo>
                          <a:pt x="1266304" y="1955457"/>
                        </a:lnTo>
                        <a:lnTo>
                          <a:pt x="1217053" y="1952675"/>
                        </a:lnTo>
                        <a:lnTo>
                          <a:pt x="1167828" y="1954733"/>
                        </a:lnTo>
                        <a:lnTo>
                          <a:pt x="1119098" y="1961730"/>
                        </a:lnTo>
                        <a:lnTo>
                          <a:pt x="1071359" y="1973732"/>
                        </a:lnTo>
                        <a:lnTo>
                          <a:pt x="1025131" y="1990813"/>
                        </a:lnTo>
                        <a:lnTo>
                          <a:pt x="981062" y="2012886"/>
                        </a:lnTo>
                        <a:lnTo>
                          <a:pt x="939673" y="2039518"/>
                        </a:lnTo>
                        <a:lnTo>
                          <a:pt x="901268" y="2070315"/>
                        </a:lnTo>
                        <a:lnTo>
                          <a:pt x="866101" y="2104847"/>
                        </a:lnTo>
                        <a:lnTo>
                          <a:pt x="834491" y="2142693"/>
                        </a:lnTo>
                        <a:lnTo>
                          <a:pt x="806691" y="2183460"/>
                        </a:lnTo>
                        <a:lnTo>
                          <a:pt x="782993" y="2226703"/>
                        </a:lnTo>
                        <a:lnTo>
                          <a:pt x="763676" y="2272042"/>
                        </a:lnTo>
                        <a:lnTo>
                          <a:pt x="749033" y="2319045"/>
                        </a:lnTo>
                        <a:lnTo>
                          <a:pt x="739343" y="2367292"/>
                        </a:lnTo>
                        <a:lnTo>
                          <a:pt x="734872" y="2416378"/>
                        </a:lnTo>
                        <a:lnTo>
                          <a:pt x="689749" y="2404503"/>
                        </a:lnTo>
                        <a:lnTo>
                          <a:pt x="644461" y="2397709"/>
                        </a:lnTo>
                        <a:lnTo>
                          <a:pt x="599147" y="2395740"/>
                        </a:lnTo>
                        <a:lnTo>
                          <a:pt x="553986" y="2398357"/>
                        </a:lnTo>
                        <a:lnTo>
                          <a:pt x="509117" y="2405291"/>
                        </a:lnTo>
                        <a:lnTo>
                          <a:pt x="464705" y="2416302"/>
                        </a:lnTo>
                        <a:lnTo>
                          <a:pt x="420903" y="2431123"/>
                        </a:lnTo>
                        <a:lnTo>
                          <a:pt x="377875" y="2449525"/>
                        </a:lnTo>
                        <a:lnTo>
                          <a:pt x="335775" y="2471242"/>
                        </a:lnTo>
                        <a:lnTo>
                          <a:pt x="294741" y="2496020"/>
                        </a:lnTo>
                        <a:lnTo>
                          <a:pt x="254952" y="2523604"/>
                        </a:lnTo>
                        <a:lnTo>
                          <a:pt x="216560" y="2553754"/>
                        </a:lnTo>
                        <a:lnTo>
                          <a:pt x="179717" y="2586215"/>
                        </a:lnTo>
                        <a:lnTo>
                          <a:pt x="144589" y="2620721"/>
                        </a:lnTo>
                        <a:lnTo>
                          <a:pt x="111315" y="2657030"/>
                        </a:lnTo>
                        <a:lnTo>
                          <a:pt x="80060" y="2694902"/>
                        </a:lnTo>
                        <a:lnTo>
                          <a:pt x="50990" y="2734068"/>
                        </a:lnTo>
                        <a:lnTo>
                          <a:pt x="24244" y="2774277"/>
                        </a:lnTo>
                        <a:lnTo>
                          <a:pt x="0" y="2815272"/>
                        </a:lnTo>
                        <a:lnTo>
                          <a:pt x="4246143" y="2806852"/>
                        </a:lnTo>
                        <a:lnTo>
                          <a:pt x="4256989" y="2707843"/>
                        </a:lnTo>
                        <a:lnTo>
                          <a:pt x="4262044" y="2658021"/>
                        </a:lnTo>
                        <a:lnTo>
                          <a:pt x="4266704" y="2608059"/>
                        </a:lnTo>
                        <a:lnTo>
                          <a:pt x="4270832" y="2557996"/>
                        </a:lnTo>
                        <a:lnTo>
                          <a:pt x="4274337" y="2507881"/>
                        </a:lnTo>
                        <a:lnTo>
                          <a:pt x="4277093" y="2457780"/>
                        </a:lnTo>
                        <a:lnTo>
                          <a:pt x="4278960" y="2407716"/>
                        </a:lnTo>
                        <a:lnTo>
                          <a:pt x="4279849" y="2357755"/>
                        </a:lnTo>
                        <a:close/>
                      </a:path>
                      <a:path w="14618969" h="2815590">
                        <a:moveTo>
                          <a:pt x="14618526" y="2756547"/>
                        </a:moveTo>
                        <a:lnTo>
                          <a:pt x="14595386" y="2717596"/>
                        </a:lnTo>
                        <a:lnTo>
                          <a:pt x="14569720" y="2679395"/>
                        </a:lnTo>
                        <a:lnTo>
                          <a:pt x="14541678" y="2642133"/>
                        </a:lnTo>
                        <a:lnTo>
                          <a:pt x="14511427" y="2606052"/>
                        </a:lnTo>
                        <a:lnTo>
                          <a:pt x="14479130" y="2571331"/>
                        </a:lnTo>
                        <a:lnTo>
                          <a:pt x="14444955" y="2538222"/>
                        </a:lnTo>
                        <a:lnTo>
                          <a:pt x="14409077" y="2506903"/>
                        </a:lnTo>
                        <a:lnTo>
                          <a:pt x="14371650" y="2477605"/>
                        </a:lnTo>
                        <a:lnTo>
                          <a:pt x="14332839" y="2450528"/>
                        </a:lnTo>
                        <a:lnTo>
                          <a:pt x="14292821" y="2425890"/>
                        </a:lnTo>
                        <a:lnTo>
                          <a:pt x="14251762" y="2403906"/>
                        </a:lnTo>
                        <a:lnTo>
                          <a:pt x="14209814" y="2384780"/>
                        </a:lnTo>
                        <a:lnTo>
                          <a:pt x="14167155" y="2368740"/>
                        </a:lnTo>
                        <a:lnTo>
                          <a:pt x="14123950" y="2355977"/>
                        </a:lnTo>
                        <a:lnTo>
                          <a:pt x="14080350" y="2346718"/>
                        </a:lnTo>
                        <a:lnTo>
                          <a:pt x="14036548" y="2341181"/>
                        </a:lnTo>
                        <a:lnTo>
                          <a:pt x="13992695" y="2339556"/>
                        </a:lnTo>
                        <a:lnTo>
                          <a:pt x="13948944" y="2342070"/>
                        </a:lnTo>
                        <a:lnTo>
                          <a:pt x="13905484" y="2348941"/>
                        </a:lnTo>
                        <a:lnTo>
                          <a:pt x="13862469" y="2360358"/>
                        </a:lnTo>
                        <a:lnTo>
                          <a:pt x="13858012" y="2311273"/>
                        </a:lnTo>
                        <a:lnTo>
                          <a:pt x="13848321" y="2263025"/>
                        </a:lnTo>
                        <a:lnTo>
                          <a:pt x="13833666" y="2216023"/>
                        </a:lnTo>
                        <a:lnTo>
                          <a:pt x="13814362" y="2170696"/>
                        </a:lnTo>
                        <a:lnTo>
                          <a:pt x="13790663" y="2127440"/>
                        </a:lnTo>
                        <a:lnTo>
                          <a:pt x="13762863" y="2086673"/>
                        </a:lnTo>
                        <a:lnTo>
                          <a:pt x="13731240" y="2048827"/>
                        </a:lnTo>
                        <a:lnTo>
                          <a:pt x="13696087" y="2014296"/>
                        </a:lnTo>
                        <a:lnTo>
                          <a:pt x="13657669" y="1983511"/>
                        </a:lnTo>
                        <a:lnTo>
                          <a:pt x="13616292" y="1956866"/>
                        </a:lnTo>
                        <a:lnTo>
                          <a:pt x="13572223" y="1934794"/>
                        </a:lnTo>
                        <a:lnTo>
                          <a:pt x="13525983" y="1917712"/>
                        </a:lnTo>
                        <a:lnTo>
                          <a:pt x="13478256" y="1905711"/>
                        </a:lnTo>
                        <a:lnTo>
                          <a:pt x="13429526" y="1898713"/>
                        </a:lnTo>
                        <a:lnTo>
                          <a:pt x="13380288" y="1896656"/>
                        </a:lnTo>
                        <a:lnTo>
                          <a:pt x="13331050" y="1899437"/>
                        </a:lnTo>
                        <a:lnTo>
                          <a:pt x="13306870" y="1903196"/>
                        </a:lnTo>
                        <a:lnTo>
                          <a:pt x="13290576" y="1707184"/>
                        </a:lnTo>
                        <a:lnTo>
                          <a:pt x="13290982" y="1707019"/>
                        </a:lnTo>
                        <a:lnTo>
                          <a:pt x="13290550" y="1706994"/>
                        </a:lnTo>
                        <a:lnTo>
                          <a:pt x="13284149" y="1629854"/>
                        </a:lnTo>
                        <a:lnTo>
                          <a:pt x="13251752" y="967968"/>
                        </a:lnTo>
                        <a:lnTo>
                          <a:pt x="13279628" y="513207"/>
                        </a:lnTo>
                        <a:lnTo>
                          <a:pt x="13366712" y="7886"/>
                        </a:lnTo>
                        <a:lnTo>
                          <a:pt x="13299085" y="0"/>
                        </a:lnTo>
                        <a:lnTo>
                          <a:pt x="13165049" y="630669"/>
                        </a:lnTo>
                        <a:lnTo>
                          <a:pt x="13104355" y="1128026"/>
                        </a:lnTo>
                        <a:lnTo>
                          <a:pt x="13102628" y="1750517"/>
                        </a:lnTo>
                        <a:lnTo>
                          <a:pt x="13112268" y="1977174"/>
                        </a:lnTo>
                        <a:lnTo>
                          <a:pt x="13102069" y="1983486"/>
                        </a:lnTo>
                        <a:lnTo>
                          <a:pt x="13063182" y="2013788"/>
                        </a:lnTo>
                        <a:lnTo>
                          <a:pt x="13062268" y="1965020"/>
                        </a:lnTo>
                        <a:lnTo>
                          <a:pt x="13057162" y="1916582"/>
                        </a:lnTo>
                        <a:lnTo>
                          <a:pt x="13048031" y="1868728"/>
                        </a:lnTo>
                        <a:lnTo>
                          <a:pt x="13035039" y="1821764"/>
                        </a:lnTo>
                        <a:lnTo>
                          <a:pt x="13018313" y="1775955"/>
                        </a:lnTo>
                        <a:lnTo>
                          <a:pt x="12998031" y="1731568"/>
                        </a:lnTo>
                        <a:lnTo>
                          <a:pt x="12974346" y="1688909"/>
                        </a:lnTo>
                        <a:lnTo>
                          <a:pt x="12947396" y="1648231"/>
                        </a:lnTo>
                        <a:lnTo>
                          <a:pt x="12917348" y="1609813"/>
                        </a:lnTo>
                        <a:lnTo>
                          <a:pt x="12884353" y="1573949"/>
                        </a:lnTo>
                        <a:lnTo>
                          <a:pt x="12848577" y="1540903"/>
                        </a:lnTo>
                        <a:lnTo>
                          <a:pt x="12810147" y="1510957"/>
                        </a:lnTo>
                        <a:lnTo>
                          <a:pt x="12769253" y="1484401"/>
                        </a:lnTo>
                        <a:lnTo>
                          <a:pt x="12726175" y="1461528"/>
                        </a:lnTo>
                        <a:lnTo>
                          <a:pt x="12681344" y="1442453"/>
                        </a:lnTo>
                        <a:lnTo>
                          <a:pt x="12635090" y="1427200"/>
                        </a:lnTo>
                        <a:lnTo>
                          <a:pt x="12587719" y="1415757"/>
                        </a:lnTo>
                        <a:lnTo>
                          <a:pt x="12539548" y="1408125"/>
                        </a:lnTo>
                        <a:lnTo>
                          <a:pt x="12490907" y="1404315"/>
                        </a:lnTo>
                        <a:lnTo>
                          <a:pt x="12442101" y="1404302"/>
                        </a:lnTo>
                        <a:lnTo>
                          <a:pt x="12393460" y="1408099"/>
                        </a:lnTo>
                        <a:lnTo>
                          <a:pt x="12345289" y="1415719"/>
                        </a:lnTo>
                        <a:lnTo>
                          <a:pt x="12297918" y="1427137"/>
                        </a:lnTo>
                        <a:lnTo>
                          <a:pt x="12251652" y="1442377"/>
                        </a:lnTo>
                        <a:lnTo>
                          <a:pt x="12206821" y="1461427"/>
                        </a:lnTo>
                        <a:lnTo>
                          <a:pt x="12163743" y="1484287"/>
                        </a:lnTo>
                        <a:lnTo>
                          <a:pt x="12158066" y="1436357"/>
                        </a:lnTo>
                        <a:lnTo>
                          <a:pt x="12146864" y="1389595"/>
                        </a:lnTo>
                        <a:lnTo>
                          <a:pt x="12130532" y="1344396"/>
                        </a:lnTo>
                        <a:lnTo>
                          <a:pt x="12109412" y="1301140"/>
                        </a:lnTo>
                        <a:lnTo>
                          <a:pt x="12083872" y="1260208"/>
                        </a:lnTo>
                        <a:lnTo>
                          <a:pt x="12054307" y="1222006"/>
                        </a:lnTo>
                        <a:lnTo>
                          <a:pt x="12021058" y="1186916"/>
                        </a:lnTo>
                        <a:lnTo>
                          <a:pt x="11984507" y="1155331"/>
                        </a:lnTo>
                        <a:lnTo>
                          <a:pt x="11945010" y="1127633"/>
                        </a:lnTo>
                        <a:lnTo>
                          <a:pt x="11902948" y="1104201"/>
                        </a:lnTo>
                        <a:lnTo>
                          <a:pt x="11858701" y="1085456"/>
                        </a:lnTo>
                        <a:lnTo>
                          <a:pt x="11812613" y="1071753"/>
                        </a:lnTo>
                        <a:lnTo>
                          <a:pt x="11765064" y="1063510"/>
                        </a:lnTo>
                        <a:lnTo>
                          <a:pt x="11716868" y="1061034"/>
                        </a:lnTo>
                        <a:lnTo>
                          <a:pt x="11668887" y="1064196"/>
                        </a:lnTo>
                        <a:lnTo>
                          <a:pt x="11621580" y="1072680"/>
                        </a:lnTo>
                        <a:lnTo>
                          <a:pt x="11575390" y="1086218"/>
                        </a:lnTo>
                        <a:lnTo>
                          <a:pt x="11530749" y="1104493"/>
                        </a:lnTo>
                        <a:lnTo>
                          <a:pt x="11488103" y="1127213"/>
                        </a:lnTo>
                        <a:lnTo>
                          <a:pt x="11447920" y="1154074"/>
                        </a:lnTo>
                        <a:lnTo>
                          <a:pt x="11410620" y="1184795"/>
                        </a:lnTo>
                        <a:lnTo>
                          <a:pt x="11376673" y="1219047"/>
                        </a:lnTo>
                        <a:lnTo>
                          <a:pt x="11346498" y="1256563"/>
                        </a:lnTo>
                        <a:lnTo>
                          <a:pt x="11320564" y="1297025"/>
                        </a:lnTo>
                        <a:lnTo>
                          <a:pt x="11299304" y="1340154"/>
                        </a:lnTo>
                        <a:lnTo>
                          <a:pt x="11283163" y="1385633"/>
                        </a:lnTo>
                        <a:lnTo>
                          <a:pt x="11244174" y="1363865"/>
                        </a:lnTo>
                        <a:lnTo>
                          <a:pt x="11204029" y="1346454"/>
                        </a:lnTo>
                        <a:lnTo>
                          <a:pt x="11162932" y="1333258"/>
                        </a:lnTo>
                        <a:lnTo>
                          <a:pt x="11121060" y="1324127"/>
                        </a:lnTo>
                        <a:lnTo>
                          <a:pt x="11078604" y="1318907"/>
                        </a:lnTo>
                        <a:lnTo>
                          <a:pt x="11035754" y="1317459"/>
                        </a:lnTo>
                        <a:lnTo>
                          <a:pt x="10992688" y="1319631"/>
                        </a:lnTo>
                        <a:lnTo>
                          <a:pt x="10949610" y="1325283"/>
                        </a:lnTo>
                        <a:lnTo>
                          <a:pt x="10906684" y="1334262"/>
                        </a:lnTo>
                        <a:lnTo>
                          <a:pt x="10864101" y="1346415"/>
                        </a:lnTo>
                        <a:lnTo>
                          <a:pt x="10822064" y="1361617"/>
                        </a:lnTo>
                        <a:lnTo>
                          <a:pt x="10780751" y="1379702"/>
                        </a:lnTo>
                        <a:lnTo>
                          <a:pt x="10740339" y="1400543"/>
                        </a:lnTo>
                        <a:lnTo>
                          <a:pt x="10701020" y="1423962"/>
                        </a:lnTo>
                        <a:lnTo>
                          <a:pt x="10662984" y="1449844"/>
                        </a:lnTo>
                        <a:lnTo>
                          <a:pt x="10626420" y="1478026"/>
                        </a:lnTo>
                        <a:lnTo>
                          <a:pt x="10591508" y="1508353"/>
                        </a:lnTo>
                        <a:lnTo>
                          <a:pt x="10558450" y="1540700"/>
                        </a:lnTo>
                        <a:lnTo>
                          <a:pt x="10527398" y="1574901"/>
                        </a:lnTo>
                        <a:lnTo>
                          <a:pt x="10498582" y="1610829"/>
                        </a:lnTo>
                        <a:lnTo>
                          <a:pt x="10472153" y="1648320"/>
                        </a:lnTo>
                        <a:lnTo>
                          <a:pt x="10448315" y="1687233"/>
                        </a:lnTo>
                        <a:lnTo>
                          <a:pt x="10427259" y="1727415"/>
                        </a:lnTo>
                        <a:lnTo>
                          <a:pt x="10407015" y="1772437"/>
                        </a:lnTo>
                        <a:lnTo>
                          <a:pt x="10389197" y="1818119"/>
                        </a:lnTo>
                        <a:lnTo>
                          <a:pt x="10373665" y="1864448"/>
                        </a:lnTo>
                        <a:lnTo>
                          <a:pt x="10360304" y="1911362"/>
                        </a:lnTo>
                        <a:lnTo>
                          <a:pt x="10349001" y="1958797"/>
                        </a:lnTo>
                        <a:lnTo>
                          <a:pt x="10339629" y="2006727"/>
                        </a:lnTo>
                        <a:lnTo>
                          <a:pt x="10332085" y="2055075"/>
                        </a:lnTo>
                        <a:lnTo>
                          <a:pt x="10326243" y="2103831"/>
                        </a:lnTo>
                        <a:lnTo>
                          <a:pt x="10321976" y="2152916"/>
                        </a:lnTo>
                        <a:lnTo>
                          <a:pt x="10319169" y="2202294"/>
                        </a:lnTo>
                        <a:lnTo>
                          <a:pt x="10317721" y="2251926"/>
                        </a:lnTo>
                        <a:lnTo>
                          <a:pt x="10317493" y="2301735"/>
                        </a:lnTo>
                        <a:lnTo>
                          <a:pt x="10318382" y="2351697"/>
                        </a:lnTo>
                        <a:lnTo>
                          <a:pt x="10320249" y="2401760"/>
                        </a:lnTo>
                        <a:lnTo>
                          <a:pt x="10323004" y="2451874"/>
                        </a:lnTo>
                        <a:lnTo>
                          <a:pt x="10326510" y="2501976"/>
                        </a:lnTo>
                        <a:lnTo>
                          <a:pt x="10330650" y="2552039"/>
                        </a:lnTo>
                        <a:lnTo>
                          <a:pt x="10335298" y="2602001"/>
                        </a:lnTo>
                        <a:lnTo>
                          <a:pt x="10340365" y="2651823"/>
                        </a:lnTo>
                        <a:lnTo>
                          <a:pt x="10351211" y="2750832"/>
                        </a:lnTo>
                        <a:lnTo>
                          <a:pt x="13145351" y="2754579"/>
                        </a:lnTo>
                        <a:lnTo>
                          <a:pt x="13145440" y="2756547"/>
                        </a:lnTo>
                        <a:lnTo>
                          <a:pt x="13377850" y="2756547"/>
                        </a:lnTo>
                        <a:lnTo>
                          <a:pt x="13377710" y="2754896"/>
                        </a:lnTo>
                        <a:lnTo>
                          <a:pt x="14618526" y="2756547"/>
                        </a:lnTo>
                        <a:close/>
                      </a:path>
                    </a:pathLst>
                  </a:custGeom>
                  <a:solidFill>
                    <a:srgbClr val="9FD3CF"/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14" name="object 6">
                    <a:extLst>
                      <a:ext uri="{FF2B5EF4-FFF2-40B4-BE49-F238E27FC236}">
                        <a16:creationId xmlns:a16="http://schemas.microsoft.com/office/drawing/2014/main" id="{CA1D3CCC-73C8-A007-16A9-6DEB5FF21EEE}"/>
                      </a:ext>
                    </a:extLst>
                  </p:cNvPr>
                  <p:cNvSpPr/>
                  <p:nvPr/>
                </p:nvSpPr>
                <p:spPr>
                  <a:xfrm>
                    <a:off x="15917958" y="6838619"/>
                    <a:ext cx="93345" cy="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3344">
                        <a:moveTo>
                          <a:pt x="0" y="0"/>
                        </a:moveTo>
                        <a:lnTo>
                          <a:pt x="93023" y="0"/>
                        </a:lnTo>
                      </a:path>
                    </a:pathLst>
                  </a:custGeom>
                  <a:ln w="6035">
                    <a:solidFill>
                      <a:srgbClr val="9FD3CF"/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15" name="object 7">
                    <a:extLst>
                      <a:ext uri="{FF2B5EF4-FFF2-40B4-BE49-F238E27FC236}">
                        <a16:creationId xmlns:a16="http://schemas.microsoft.com/office/drawing/2014/main" id="{20093CBC-64C3-3D5A-2A93-824CE6EE6148}"/>
                      </a:ext>
                    </a:extLst>
                  </p:cNvPr>
                  <p:cNvSpPr/>
                  <p:nvPr/>
                </p:nvSpPr>
                <p:spPr>
                  <a:xfrm>
                    <a:off x="15943406" y="6586804"/>
                    <a:ext cx="85090" cy="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5090">
                        <a:moveTo>
                          <a:pt x="0" y="0"/>
                        </a:moveTo>
                        <a:lnTo>
                          <a:pt x="85075" y="0"/>
                        </a:lnTo>
                      </a:path>
                    </a:pathLst>
                  </a:custGeom>
                  <a:ln w="7721">
                    <a:solidFill>
                      <a:srgbClr val="9FD3CF"/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16" name="object 8">
                    <a:extLst>
                      <a:ext uri="{FF2B5EF4-FFF2-40B4-BE49-F238E27FC236}">
                        <a16:creationId xmlns:a16="http://schemas.microsoft.com/office/drawing/2014/main" id="{F97FB529-E1FA-9A65-742C-07644C8F9E1F}"/>
                      </a:ext>
                    </a:extLst>
                  </p:cNvPr>
                  <p:cNvSpPr/>
                  <p:nvPr/>
                </p:nvSpPr>
                <p:spPr>
                  <a:xfrm>
                    <a:off x="15928492" y="5557462"/>
                    <a:ext cx="147320" cy="79883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7319" h="798829">
                        <a:moveTo>
                          <a:pt x="78955" y="795401"/>
                        </a:moveTo>
                        <a:lnTo>
                          <a:pt x="75780" y="794600"/>
                        </a:lnTo>
                        <a:lnTo>
                          <a:pt x="54737" y="793737"/>
                        </a:lnTo>
                        <a:lnTo>
                          <a:pt x="39446" y="792797"/>
                        </a:lnTo>
                        <a:lnTo>
                          <a:pt x="24193" y="791311"/>
                        </a:lnTo>
                        <a:lnTo>
                          <a:pt x="3276" y="788835"/>
                        </a:lnTo>
                        <a:lnTo>
                          <a:pt x="0" y="789127"/>
                        </a:lnTo>
                        <a:lnTo>
                          <a:pt x="39027" y="798029"/>
                        </a:lnTo>
                        <a:lnTo>
                          <a:pt x="54660" y="798576"/>
                        </a:lnTo>
                        <a:lnTo>
                          <a:pt x="67386" y="797902"/>
                        </a:lnTo>
                        <a:lnTo>
                          <a:pt x="75920" y="796645"/>
                        </a:lnTo>
                        <a:lnTo>
                          <a:pt x="78955" y="795401"/>
                        </a:lnTo>
                        <a:close/>
                      </a:path>
                      <a:path w="147319" h="798829">
                        <a:moveTo>
                          <a:pt x="91224" y="552272"/>
                        </a:moveTo>
                        <a:lnTo>
                          <a:pt x="89115" y="551294"/>
                        </a:lnTo>
                        <a:lnTo>
                          <a:pt x="83439" y="550443"/>
                        </a:lnTo>
                        <a:lnTo>
                          <a:pt x="75095" y="549465"/>
                        </a:lnTo>
                        <a:lnTo>
                          <a:pt x="64947" y="548093"/>
                        </a:lnTo>
                        <a:lnTo>
                          <a:pt x="54851" y="546430"/>
                        </a:lnTo>
                        <a:lnTo>
                          <a:pt x="46583" y="544918"/>
                        </a:lnTo>
                        <a:lnTo>
                          <a:pt x="40919" y="544068"/>
                        </a:lnTo>
                        <a:lnTo>
                          <a:pt x="38595" y="544385"/>
                        </a:lnTo>
                        <a:lnTo>
                          <a:pt x="40271" y="546011"/>
                        </a:lnTo>
                        <a:lnTo>
                          <a:pt x="45593" y="548487"/>
                        </a:lnTo>
                        <a:lnTo>
                          <a:pt x="53797" y="551141"/>
                        </a:lnTo>
                        <a:lnTo>
                          <a:pt x="64173" y="553288"/>
                        </a:lnTo>
                        <a:lnTo>
                          <a:pt x="74714" y="554278"/>
                        </a:lnTo>
                        <a:lnTo>
                          <a:pt x="83350" y="554151"/>
                        </a:lnTo>
                        <a:lnTo>
                          <a:pt x="89154" y="553339"/>
                        </a:lnTo>
                        <a:lnTo>
                          <a:pt x="91224" y="552272"/>
                        </a:lnTo>
                        <a:close/>
                      </a:path>
                      <a:path w="147319" h="798829">
                        <a:moveTo>
                          <a:pt x="102628" y="282054"/>
                        </a:moveTo>
                        <a:lnTo>
                          <a:pt x="100545" y="281114"/>
                        </a:lnTo>
                        <a:lnTo>
                          <a:pt x="94996" y="280416"/>
                        </a:lnTo>
                        <a:lnTo>
                          <a:pt x="86804" y="279844"/>
                        </a:lnTo>
                        <a:lnTo>
                          <a:pt x="58597" y="278257"/>
                        </a:lnTo>
                        <a:lnTo>
                          <a:pt x="52997" y="278282"/>
                        </a:lnTo>
                        <a:lnTo>
                          <a:pt x="50812" y="278968"/>
                        </a:lnTo>
                        <a:lnTo>
                          <a:pt x="52679" y="280301"/>
                        </a:lnTo>
                        <a:lnTo>
                          <a:pt x="58102" y="281940"/>
                        </a:lnTo>
                        <a:lnTo>
                          <a:pt x="66319" y="283464"/>
                        </a:lnTo>
                        <a:lnTo>
                          <a:pt x="76492" y="284480"/>
                        </a:lnTo>
                        <a:lnTo>
                          <a:pt x="86715" y="284670"/>
                        </a:lnTo>
                        <a:lnTo>
                          <a:pt x="95034" y="284124"/>
                        </a:lnTo>
                        <a:lnTo>
                          <a:pt x="100622" y="283146"/>
                        </a:lnTo>
                        <a:lnTo>
                          <a:pt x="102628" y="282054"/>
                        </a:lnTo>
                        <a:close/>
                      </a:path>
                      <a:path w="147319" h="798829">
                        <a:moveTo>
                          <a:pt x="146964" y="10934"/>
                        </a:moveTo>
                        <a:lnTo>
                          <a:pt x="123228" y="5575"/>
                        </a:lnTo>
                        <a:lnTo>
                          <a:pt x="99555" y="0"/>
                        </a:lnTo>
                        <a:lnTo>
                          <a:pt x="99110" y="1460"/>
                        </a:lnTo>
                        <a:lnTo>
                          <a:pt x="135458" y="13677"/>
                        </a:lnTo>
                        <a:lnTo>
                          <a:pt x="146519" y="13792"/>
                        </a:lnTo>
                        <a:lnTo>
                          <a:pt x="146723" y="12446"/>
                        </a:lnTo>
                        <a:lnTo>
                          <a:pt x="146964" y="10934"/>
                        </a:lnTo>
                        <a:close/>
                      </a:path>
                    </a:pathLst>
                  </a:custGeom>
                  <a:solidFill>
                    <a:srgbClr val="9FD3CF"/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17" name="object 9">
                    <a:extLst>
                      <a:ext uri="{FF2B5EF4-FFF2-40B4-BE49-F238E27FC236}">
                        <a16:creationId xmlns:a16="http://schemas.microsoft.com/office/drawing/2014/main" id="{E1F9B252-3073-FF4C-D41C-4AEC30DA3DB8}"/>
                      </a:ext>
                    </a:extLst>
                  </p:cNvPr>
                  <p:cNvSpPr/>
                  <p:nvPr/>
                </p:nvSpPr>
                <p:spPr>
                  <a:xfrm>
                    <a:off x="15927659" y="7287906"/>
                    <a:ext cx="140335" cy="1968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0334" h="196850">
                        <a:moveTo>
                          <a:pt x="0" y="0"/>
                        </a:moveTo>
                        <a:lnTo>
                          <a:pt x="81295" y="0"/>
                        </a:lnTo>
                      </a:path>
                      <a:path w="140334" h="196850">
                        <a:moveTo>
                          <a:pt x="58536" y="196680"/>
                        </a:moveTo>
                        <a:lnTo>
                          <a:pt x="139832" y="196680"/>
                        </a:lnTo>
                      </a:path>
                    </a:pathLst>
                  </a:custGeom>
                  <a:ln w="5235">
                    <a:solidFill>
                      <a:srgbClr val="9FD3CF"/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18" name="object 10">
                    <a:extLst>
                      <a:ext uri="{FF2B5EF4-FFF2-40B4-BE49-F238E27FC236}">
                        <a16:creationId xmlns:a16="http://schemas.microsoft.com/office/drawing/2014/main" id="{2CFA67FD-681D-72BD-5946-731DC8E3B5DA}"/>
                      </a:ext>
                    </a:extLst>
                  </p:cNvPr>
                  <p:cNvSpPr/>
                  <p:nvPr/>
                </p:nvSpPr>
                <p:spPr>
                  <a:xfrm>
                    <a:off x="5997562" y="3677646"/>
                    <a:ext cx="11193780" cy="44227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193780" h="4422775">
                        <a:moveTo>
                          <a:pt x="441553" y="2808401"/>
                        </a:moveTo>
                        <a:lnTo>
                          <a:pt x="438772" y="1809737"/>
                        </a:lnTo>
                        <a:lnTo>
                          <a:pt x="341414" y="1011796"/>
                        </a:lnTo>
                        <a:lnTo>
                          <a:pt x="126352" y="0"/>
                        </a:lnTo>
                        <a:lnTo>
                          <a:pt x="17868" y="12649"/>
                        </a:lnTo>
                        <a:lnTo>
                          <a:pt x="157581" y="823341"/>
                        </a:lnTo>
                        <a:lnTo>
                          <a:pt x="202298" y="1552917"/>
                        </a:lnTo>
                        <a:lnTo>
                          <a:pt x="150329" y="2614803"/>
                        </a:lnTo>
                        <a:lnTo>
                          <a:pt x="140030" y="2738564"/>
                        </a:lnTo>
                        <a:lnTo>
                          <a:pt x="139369" y="2738615"/>
                        </a:lnTo>
                        <a:lnTo>
                          <a:pt x="140004" y="2738882"/>
                        </a:lnTo>
                        <a:lnTo>
                          <a:pt x="0" y="4422406"/>
                        </a:lnTo>
                        <a:lnTo>
                          <a:pt x="372859" y="4422406"/>
                        </a:lnTo>
                        <a:lnTo>
                          <a:pt x="441553" y="2808401"/>
                        </a:lnTo>
                        <a:close/>
                      </a:path>
                      <a:path w="11193780" h="4422775">
                        <a:moveTo>
                          <a:pt x="11193336" y="1655724"/>
                        </a:moveTo>
                        <a:lnTo>
                          <a:pt x="11137456" y="1583994"/>
                        </a:lnTo>
                        <a:lnTo>
                          <a:pt x="11090834" y="1526921"/>
                        </a:lnTo>
                        <a:lnTo>
                          <a:pt x="11052378" y="1484655"/>
                        </a:lnTo>
                        <a:lnTo>
                          <a:pt x="11021733" y="1455966"/>
                        </a:lnTo>
                        <a:lnTo>
                          <a:pt x="10968571" y="1413192"/>
                        </a:lnTo>
                        <a:lnTo>
                          <a:pt x="10933468" y="1389583"/>
                        </a:lnTo>
                        <a:lnTo>
                          <a:pt x="10892650" y="1366100"/>
                        </a:lnTo>
                        <a:lnTo>
                          <a:pt x="10846067" y="1343964"/>
                        </a:lnTo>
                        <a:lnTo>
                          <a:pt x="10793692" y="1324419"/>
                        </a:lnTo>
                        <a:lnTo>
                          <a:pt x="10735488" y="1308646"/>
                        </a:lnTo>
                        <a:lnTo>
                          <a:pt x="10671442" y="1297889"/>
                        </a:lnTo>
                        <a:lnTo>
                          <a:pt x="10601503" y="1293355"/>
                        </a:lnTo>
                        <a:lnTo>
                          <a:pt x="10525658" y="1296263"/>
                        </a:lnTo>
                        <a:lnTo>
                          <a:pt x="10494924" y="1299883"/>
                        </a:lnTo>
                        <a:lnTo>
                          <a:pt x="10510977" y="1296441"/>
                        </a:lnTo>
                        <a:lnTo>
                          <a:pt x="10533532" y="1293025"/>
                        </a:lnTo>
                        <a:lnTo>
                          <a:pt x="10553738" y="1290764"/>
                        </a:lnTo>
                        <a:lnTo>
                          <a:pt x="10571378" y="1289456"/>
                        </a:lnTo>
                        <a:lnTo>
                          <a:pt x="10595166" y="1288465"/>
                        </a:lnTo>
                        <a:lnTo>
                          <a:pt x="10602112" y="1288897"/>
                        </a:lnTo>
                        <a:lnTo>
                          <a:pt x="10614012" y="1288618"/>
                        </a:lnTo>
                        <a:lnTo>
                          <a:pt x="10614012" y="1288440"/>
                        </a:lnTo>
                        <a:lnTo>
                          <a:pt x="10614025" y="1288275"/>
                        </a:lnTo>
                        <a:lnTo>
                          <a:pt x="10602138" y="1287576"/>
                        </a:lnTo>
                        <a:lnTo>
                          <a:pt x="10595178" y="1286840"/>
                        </a:lnTo>
                        <a:lnTo>
                          <a:pt x="10571290" y="1287094"/>
                        </a:lnTo>
                        <a:lnTo>
                          <a:pt x="10553548" y="1287995"/>
                        </a:lnTo>
                        <a:lnTo>
                          <a:pt x="10533202" y="1289888"/>
                        </a:lnTo>
                        <a:lnTo>
                          <a:pt x="10510495" y="1292987"/>
                        </a:lnTo>
                        <a:lnTo>
                          <a:pt x="10469867" y="1301165"/>
                        </a:lnTo>
                        <a:lnTo>
                          <a:pt x="10460634" y="1303921"/>
                        </a:lnTo>
                        <a:lnTo>
                          <a:pt x="10340708" y="1318018"/>
                        </a:lnTo>
                        <a:lnTo>
                          <a:pt x="10228453" y="1364754"/>
                        </a:lnTo>
                        <a:lnTo>
                          <a:pt x="10143312" y="1471968"/>
                        </a:lnTo>
                        <a:lnTo>
                          <a:pt x="10140925" y="1476641"/>
                        </a:lnTo>
                        <a:lnTo>
                          <a:pt x="10127323" y="1425981"/>
                        </a:lnTo>
                        <a:lnTo>
                          <a:pt x="10115156" y="1342453"/>
                        </a:lnTo>
                        <a:lnTo>
                          <a:pt x="10123780" y="1266913"/>
                        </a:lnTo>
                        <a:lnTo>
                          <a:pt x="10188219" y="1415186"/>
                        </a:lnTo>
                        <a:lnTo>
                          <a:pt x="10225862" y="1275562"/>
                        </a:lnTo>
                        <a:lnTo>
                          <a:pt x="10225202" y="1249426"/>
                        </a:lnTo>
                        <a:lnTo>
                          <a:pt x="10224884" y="1190383"/>
                        </a:lnTo>
                        <a:lnTo>
                          <a:pt x="10227462" y="1127442"/>
                        </a:lnTo>
                        <a:lnTo>
                          <a:pt x="10235451" y="1089660"/>
                        </a:lnTo>
                        <a:lnTo>
                          <a:pt x="10271989" y="1202347"/>
                        </a:lnTo>
                        <a:lnTo>
                          <a:pt x="10379989" y="1054163"/>
                        </a:lnTo>
                        <a:lnTo>
                          <a:pt x="10385336" y="957897"/>
                        </a:lnTo>
                        <a:lnTo>
                          <a:pt x="10410355" y="986815"/>
                        </a:lnTo>
                        <a:lnTo>
                          <a:pt x="10442448" y="967193"/>
                        </a:lnTo>
                        <a:lnTo>
                          <a:pt x="10518153" y="922070"/>
                        </a:lnTo>
                        <a:lnTo>
                          <a:pt x="10606621" y="872096"/>
                        </a:lnTo>
                        <a:lnTo>
                          <a:pt x="10668495" y="842060"/>
                        </a:lnTo>
                        <a:lnTo>
                          <a:pt x="10671327" y="841819"/>
                        </a:lnTo>
                        <a:lnTo>
                          <a:pt x="10669067" y="841781"/>
                        </a:lnTo>
                        <a:lnTo>
                          <a:pt x="10677004" y="837920"/>
                        </a:lnTo>
                        <a:lnTo>
                          <a:pt x="10680433" y="836612"/>
                        </a:lnTo>
                        <a:lnTo>
                          <a:pt x="10686263" y="834783"/>
                        </a:lnTo>
                        <a:lnTo>
                          <a:pt x="10625087" y="835660"/>
                        </a:lnTo>
                        <a:lnTo>
                          <a:pt x="10478084" y="856208"/>
                        </a:lnTo>
                        <a:lnTo>
                          <a:pt x="10300068" y="923340"/>
                        </a:lnTo>
                        <a:lnTo>
                          <a:pt x="10145852" y="1063955"/>
                        </a:lnTo>
                        <a:lnTo>
                          <a:pt x="10113772" y="1117638"/>
                        </a:lnTo>
                        <a:lnTo>
                          <a:pt x="10088042" y="1171867"/>
                        </a:lnTo>
                        <a:lnTo>
                          <a:pt x="10068166" y="1226146"/>
                        </a:lnTo>
                        <a:lnTo>
                          <a:pt x="10053625" y="1279982"/>
                        </a:lnTo>
                        <a:lnTo>
                          <a:pt x="10043897" y="1332852"/>
                        </a:lnTo>
                        <a:lnTo>
                          <a:pt x="10038474" y="1384274"/>
                        </a:lnTo>
                        <a:lnTo>
                          <a:pt x="10036835" y="1433741"/>
                        </a:lnTo>
                        <a:lnTo>
                          <a:pt x="10037813" y="1461808"/>
                        </a:lnTo>
                        <a:lnTo>
                          <a:pt x="10018001" y="1420114"/>
                        </a:lnTo>
                        <a:lnTo>
                          <a:pt x="10015131" y="1412748"/>
                        </a:lnTo>
                        <a:lnTo>
                          <a:pt x="10006152" y="1392123"/>
                        </a:lnTo>
                        <a:lnTo>
                          <a:pt x="9996233" y="1371942"/>
                        </a:lnTo>
                        <a:lnTo>
                          <a:pt x="9987039" y="1354899"/>
                        </a:lnTo>
                        <a:lnTo>
                          <a:pt x="9963137" y="1304531"/>
                        </a:lnTo>
                        <a:lnTo>
                          <a:pt x="9941636" y="1285227"/>
                        </a:lnTo>
                        <a:lnTo>
                          <a:pt x="9932581" y="1273581"/>
                        </a:lnTo>
                        <a:lnTo>
                          <a:pt x="9917874" y="1256055"/>
                        </a:lnTo>
                        <a:lnTo>
                          <a:pt x="9899307" y="1235837"/>
                        </a:lnTo>
                        <a:lnTo>
                          <a:pt x="9882302" y="1219682"/>
                        </a:lnTo>
                        <a:lnTo>
                          <a:pt x="9877742" y="1215593"/>
                        </a:lnTo>
                        <a:lnTo>
                          <a:pt x="9877488" y="1215847"/>
                        </a:lnTo>
                        <a:lnTo>
                          <a:pt x="9877234" y="1216113"/>
                        </a:lnTo>
                        <a:lnTo>
                          <a:pt x="9881324" y="1220698"/>
                        </a:lnTo>
                        <a:lnTo>
                          <a:pt x="9897377" y="1237665"/>
                        </a:lnTo>
                        <a:lnTo>
                          <a:pt x="9915207" y="1258341"/>
                        </a:lnTo>
                        <a:lnTo>
                          <a:pt x="9924123" y="1269492"/>
                        </a:lnTo>
                        <a:lnTo>
                          <a:pt x="9809277" y="1166317"/>
                        </a:lnTo>
                        <a:lnTo>
                          <a:pt x="9752241" y="1140929"/>
                        </a:lnTo>
                        <a:lnTo>
                          <a:pt x="9694875" y="1123365"/>
                        </a:lnTo>
                        <a:lnTo>
                          <a:pt x="9637712" y="1112812"/>
                        </a:lnTo>
                        <a:lnTo>
                          <a:pt x="9581261" y="1108481"/>
                        </a:lnTo>
                        <a:lnTo>
                          <a:pt x="9526041" y="1109548"/>
                        </a:lnTo>
                        <a:lnTo>
                          <a:pt x="9472574" y="1115225"/>
                        </a:lnTo>
                        <a:lnTo>
                          <a:pt x="9421393" y="1124699"/>
                        </a:lnTo>
                        <a:lnTo>
                          <a:pt x="9373006" y="1137158"/>
                        </a:lnTo>
                        <a:lnTo>
                          <a:pt x="9327921" y="1151813"/>
                        </a:lnTo>
                        <a:lnTo>
                          <a:pt x="9286672" y="1167853"/>
                        </a:lnTo>
                        <a:lnTo>
                          <a:pt x="9249791" y="1184478"/>
                        </a:lnTo>
                        <a:lnTo>
                          <a:pt x="9191142" y="1216228"/>
                        </a:lnTo>
                        <a:lnTo>
                          <a:pt x="9170429" y="1229753"/>
                        </a:lnTo>
                        <a:lnTo>
                          <a:pt x="9356179" y="1270774"/>
                        </a:lnTo>
                        <a:lnTo>
                          <a:pt x="9375597" y="1262646"/>
                        </a:lnTo>
                        <a:lnTo>
                          <a:pt x="9424924" y="1246466"/>
                        </a:lnTo>
                        <a:lnTo>
                          <a:pt x="9490685" y="1234554"/>
                        </a:lnTo>
                        <a:lnTo>
                          <a:pt x="9559442" y="1239227"/>
                        </a:lnTo>
                        <a:lnTo>
                          <a:pt x="9465412" y="1292656"/>
                        </a:lnTo>
                        <a:lnTo>
                          <a:pt x="9594177" y="1327010"/>
                        </a:lnTo>
                        <a:lnTo>
                          <a:pt x="9615132" y="1322514"/>
                        </a:lnTo>
                        <a:lnTo>
                          <a:pt x="9662909" y="1313599"/>
                        </a:lnTo>
                        <a:lnTo>
                          <a:pt x="9714840" y="1307134"/>
                        </a:lnTo>
                        <a:lnTo>
                          <a:pt x="9748304" y="1310005"/>
                        </a:lnTo>
                        <a:lnTo>
                          <a:pt x="9677159" y="1361859"/>
                        </a:lnTo>
                        <a:lnTo>
                          <a:pt x="9833178" y="1454810"/>
                        </a:lnTo>
                        <a:lnTo>
                          <a:pt x="9919475" y="1449819"/>
                        </a:lnTo>
                        <a:lnTo>
                          <a:pt x="9881311" y="1483017"/>
                        </a:lnTo>
                        <a:lnTo>
                          <a:pt x="9902634" y="1505038"/>
                        </a:lnTo>
                        <a:lnTo>
                          <a:pt x="9952025" y="1558378"/>
                        </a:lnTo>
                        <a:lnTo>
                          <a:pt x="10007587" y="1623885"/>
                        </a:lnTo>
                        <a:lnTo>
                          <a:pt x="10012705" y="1631429"/>
                        </a:lnTo>
                        <a:lnTo>
                          <a:pt x="9917659" y="1567649"/>
                        </a:lnTo>
                        <a:lnTo>
                          <a:pt x="9761639" y="1512785"/>
                        </a:lnTo>
                        <a:lnTo>
                          <a:pt x="9575228" y="1528064"/>
                        </a:lnTo>
                        <a:lnTo>
                          <a:pt x="9521634" y="1551063"/>
                        </a:lnTo>
                        <a:lnTo>
                          <a:pt x="9472473" y="1580476"/>
                        </a:lnTo>
                        <a:lnTo>
                          <a:pt x="9427604" y="1615236"/>
                        </a:lnTo>
                        <a:lnTo>
                          <a:pt x="9386926" y="1654327"/>
                        </a:lnTo>
                        <a:lnTo>
                          <a:pt x="9350311" y="1696669"/>
                        </a:lnTo>
                        <a:lnTo>
                          <a:pt x="9317634" y="1741220"/>
                        </a:lnTo>
                        <a:lnTo>
                          <a:pt x="9288780" y="1786940"/>
                        </a:lnTo>
                        <a:lnTo>
                          <a:pt x="9263609" y="1832787"/>
                        </a:lnTo>
                        <a:lnTo>
                          <a:pt x="9242006" y="1877695"/>
                        </a:lnTo>
                        <a:lnTo>
                          <a:pt x="9223870" y="1920621"/>
                        </a:lnTo>
                        <a:lnTo>
                          <a:pt x="9209049" y="1960511"/>
                        </a:lnTo>
                        <a:lnTo>
                          <a:pt x="9188894" y="2027021"/>
                        </a:lnTo>
                        <a:lnTo>
                          <a:pt x="9183332" y="2051532"/>
                        </a:lnTo>
                        <a:lnTo>
                          <a:pt x="9332011" y="1948764"/>
                        </a:lnTo>
                        <a:lnTo>
                          <a:pt x="9346349" y="1924164"/>
                        </a:lnTo>
                        <a:lnTo>
                          <a:pt x="9380169" y="1867230"/>
                        </a:lnTo>
                        <a:lnTo>
                          <a:pt x="9419641" y="1803311"/>
                        </a:lnTo>
                        <a:lnTo>
                          <a:pt x="9450972" y="1757743"/>
                        </a:lnTo>
                        <a:lnTo>
                          <a:pt x="9406420" y="1913102"/>
                        </a:lnTo>
                        <a:lnTo>
                          <a:pt x="9526930" y="1801456"/>
                        </a:lnTo>
                        <a:lnTo>
                          <a:pt x="9542056" y="1780705"/>
                        </a:lnTo>
                        <a:lnTo>
                          <a:pt x="9577045" y="1734566"/>
                        </a:lnTo>
                        <a:lnTo>
                          <a:pt x="9616313" y="1687182"/>
                        </a:lnTo>
                        <a:lnTo>
                          <a:pt x="9644278" y="1662734"/>
                        </a:lnTo>
                        <a:lnTo>
                          <a:pt x="9601962" y="1773085"/>
                        </a:lnTo>
                        <a:lnTo>
                          <a:pt x="9763760" y="1724748"/>
                        </a:lnTo>
                        <a:lnTo>
                          <a:pt x="9824796" y="1653159"/>
                        </a:lnTo>
                        <a:lnTo>
                          <a:pt x="9824580" y="1691182"/>
                        </a:lnTo>
                        <a:lnTo>
                          <a:pt x="9850717" y="1686712"/>
                        </a:lnTo>
                        <a:lnTo>
                          <a:pt x="9912858" y="1678520"/>
                        </a:lnTo>
                        <a:lnTo>
                          <a:pt x="9986581" y="1674495"/>
                        </a:lnTo>
                        <a:lnTo>
                          <a:pt x="10044544" y="1682089"/>
                        </a:lnTo>
                        <a:lnTo>
                          <a:pt x="10046335" y="1684629"/>
                        </a:lnTo>
                        <a:lnTo>
                          <a:pt x="10046564" y="1684883"/>
                        </a:lnTo>
                        <a:lnTo>
                          <a:pt x="10046830" y="1684553"/>
                        </a:lnTo>
                        <a:lnTo>
                          <a:pt x="10049358" y="1683143"/>
                        </a:lnTo>
                        <a:lnTo>
                          <a:pt x="10050183" y="1683435"/>
                        </a:lnTo>
                        <a:lnTo>
                          <a:pt x="10049599" y="1683778"/>
                        </a:lnTo>
                        <a:lnTo>
                          <a:pt x="10049840" y="1684248"/>
                        </a:lnTo>
                        <a:lnTo>
                          <a:pt x="10054425" y="1682191"/>
                        </a:lnTo>
                        <a:lnTo>
                          <a:pt x="10087559" y="1681568"/>
                        </a:lnTo>
                        <a:lnTo>
                          <a:pt x="10088105" y="1682661"/>
                        </a:lnTo>
                        <a:lnTo>
                          <a:pt x="10088169" y="1683004"/>
                        </a:lnTo>
                        <a:lnTo>
                          <a:pt x="10088347" y="1682978"/>
                        </a:lnTo>
                        <a:lnTo>
                          <a:pt x="10088321" y="1682851"/>
                        </a:lnTo>
                        <a:lnTo>
                          <a:pt x="10088855" y="1681543"/>
                        </a:lnTo>
                        <a:lnTo>
                          <a:pt x="10117582" y="1680984"/>
                        </a:lnTo>
                        <a:lnTo>
                          <a:pt x="10199713" y="1685378"/>
                        </a:lnTo>
                        <a:lnTo>
                          <a:pt x="10270858" y="1691144"/>
                        </a:lnTo>
                        <a:lnTo>
                          <a:pt x="10301199" y="1694002"/>
                        </a:lnTo>
                        <a:lnTo>
                          <a:pt x="10308704" y="1658962"/>
                        </a:lnTo>
                        <a:lnTo>
                          <a:pt x="10347744" y="1737829"/>
                        </a:lnTo>
                        <a:lnTo>
                          <a:pt x="10479862" y="1816696"/>
                        </a:lnTo>
                        <a:lnTo>
                          <a:pt x="10465079" y="1706118"/>
                        </a:lnTo>
                        <a:lnTo>
                          <a:pt x="10484650" y="1734566"/>
                        </a:lnTo>
                        <a:lnTo>
                          <a:pt x="10509491" y="1786534"/>
                        </a:lnTo>
                        <a:lnTo>
                          <a:pt x="10530840" y="1836458"/>
                        </a:lnTo>
                        <a:lnTo>
                          <a:pt x="10539908" y="1858772"/>
                        </a:lnTo>
                        <a:lnTo>
                          <a:pt x="10618089" y="1960435"/>
                        </a:lnTo>
                        <a:lnTo>
                          <a:pt x="10610456" y="1807933"/>
                        </a:lnTo>
                        <a:lnTo>
                          <a:pt x="10644289" y="1867941"/>
                        </a:lnTo>
                        <a:lnTo>
                          <a:pt x="10666006" y="1943557"/>
                        </a:lnTo>
                        <a:lnTo>
                          <a:pt x="10677601" y="2008339"/>
                        </a:lnTo>
                        <a:lnTo>
                          <a:pt x="10681018" y="2035810"/>
                        </a:lnTo>
                        <a:lnTo>
                          <a:pt x="10790606" y="2161997"/>
                        </a:lnTo>
                        <a:lnTo>
                          <a:pt x="10787012" y="2106206"/>
                        </a:lnTo>
                        <a:lnTo>
                          <a:pt x="10772267" y="2030996"/>
                        </a:lnTo>
                        <a:lnTo>
                          <a:pt x="10760151" y="1988388"/>
                        </a:lnTo>
                        <a:lnTo>
                          <a:pt x="10744581" y="1943620"/>
                        </a:lnTo>
                        <a:lnTo>
                          <a:pt x="10725353" y="1897621"/>
                        </a:lnTo>
                        <a:lnTo>
                          <a:pt x="10702214" y="1851291"/>
                        </a:lnTo>
                        <a:lnTo>
                          <a:pt x="10674972" y="1805520"/>
                        </a:lnTo>
                        <a:lnTo>
                          <a:pt x="10643387" y="1761236"/>
                        </a:lnTo>
                        <a:lnTo>
                          <a:pt x="10607243" y="1719326"/>
                        </a:lnTo>
                        <a:lnTo>
                          <a:pt x="10566311" y="1680692"/>
                        </a:lnTo>
                        <a:lnTo>
                          <a:pt x="10520388" y="1646237"/>
                        </a:lnTo>
                        <a:lnTo>
                          <a:pt x="10368978" y="1597139"/>
                        </a:lnTo>
                        <a:lnTo>
                          <a:pt x="10370248" y="1597126"/>
                        </a:lnTo>
                        <a:lnTo>
                          <a:pt x="10384815" y="1597406"/>
                        </a:lnTo>
                        <a:lnTo>
                          <a:pt x="10398049" y="1597952"/>
                        </a:lnTo>
                        <a:lnTo>
                          <a:pt x="10409847" y="1598637"/>
                        </a:lnTo>
                        <a:lnTo>
                          <a:pt x="10444836" y="1601571"/>
                        </a:lnTo>
                        <a:lnTo>
                          <a:pt x="10444886" y="1601190"/>
                        </a:lnTo>
                        <a:lnTo>
                          <a:pt x="10398252" y="1594802"/>
                        </a:lnTo>
                        <a:lnTo>
                          <a:pt x="10354424" y="1593062"/>
                        </a:lnTo>
                        <a:lnTo>
                          <a:pt x="10337419" y="1593240"/>
                        </a:lnTo>
                        <a:lnTo>
                          <a:pt x="10319398" y="1593850"/>
                        </a:lnTo>
                        <a:lnTo>
                          <a:pt x="10315016" y="1594091"/>
                        </a:lnTo>
                        <a:lnTo>
                          <a:pt x="10315016" y="1598841"/>
                        </a:lnTo>
                        <a:lnTo>
                          <a:pt x="10264242" y="1605254"/>
                        </a:lnTo>
                        <a:lnTo>
                          <a:pt x="10271595" y="1603629"/>
                        </a:lnTo>
                        <a:lnTo>
                          <a:pt x="10288003" y="1600327"/>
                        </a:lnTo>
                        <a:lnTo>
                          <a:pt x="10315016" y="1598841"/>
                        </a:lnTo>
                        <a:lnTo>
                          <a:pt x="10315016" y="1594091"/>
                        </a:lnTo>
                        <a:lnTo>
                          <a:pt x="10270592" y="1598841"/>
                        </a:lnTo>
                        <a:lnTo>
                          <a:pt x="10229558" y="1607820"/>
                        </a:lnTo>
                        <a:lnTo>
                          <a:pt x="10217417" y="1611160"/>
                        </a:lnTo>
                        <a:lnTo>
                          <a:pt x="10204602" y="1612773"/>
                        </a:lnTo>
                        <a:lnTo>
                          <a:pt x="10102977" y="1653336"/>
                        </a:lnTo>
                        <a:lnTo>
                          <a:pt x="10195979" y="1601597"/>
                        </a:lnTo>
                        <a:lnTo>
                          <a:pt x="10289946" y="1563395"/>
                        </a:lnTo>
                        <a:lnTo>
                          <a:pt x="10368051" y="1560766"/>
                        </a:lnTo>
                        <a:lnTo>
                          <a:pt x="10470020" y="1584261"/>
                        </a:lnTo>
                        <a:lnTo>
                          <a:pt x="10480942" y="1528864"/>
                        </a:lnTo>
                        <a:lnTo>
                          <a:pt x="10547909" y="1597253"/>
                        </a:lnTo>
                        <a:lnTo>
                          <a:pt x="10737088" y="1653565"/>
                        </a:lnTo>
                        <a:lnTo>
                          <a:pt x="10655491" y="1521066"/>
                        </a:lnTo>
                        <a:lnTo>
                          <a:pt x="10709148" y="1542897"/>
                        </a:lnTo>
                        <a:lnTo>
                          <a:pt x="10744048" y="1567357"/>
                        </a:lnTo>
                        <a:lnTo>
                          <a:pt x="10775455" y="1609928"/>
                        </a:lnTo>
                        <a:lnTo>
                          <a:pt x="10818698" y="1686039"/>
                        </a:lnTo>
                        <a:lnTo>
                          <a:pt x="10837012" y="1687017"/>
                        </a:lnTo>
                        <a:lnTo>
                          <a:pt x="10860888" y="1693887"/>
                        </a:lnTo>
                        <a:lnTo>
                          <a:pt x="10906328" y="1712531"/>
                        </a:lnTo>
                        <a:lnTo>
                          <a:pt x="10989323" y="1748840"/>
                        </a:lnTo>
                        <a:lnTo>
                          <a:pt x="10969142" y="1665605"/>
                        </a:lnTo>
                        <a:lnTo>
                          <a:pt x="10939247" y="1602676"/>
                        </a:lnTo>
                        <a:lnTo>
                          <a:pt x="10878731" y="1528368"/>
                        </a:lnTo>
                        <a:lnTo>
                          <a:pt x="10766755" y="1411033"/>
                        </a:lnTo>
                        <a:lnTo>
                          <a:pt x="10812920" y="1420037"/>
                        </a:lnTo>
                        <a:lnTo>
                          <a:pt x="10850918" y="1442427"/>
                        </a:lnTo>
                        <a:lnTo>
                          <a:pt x="10901083" y="1495691"/>
                        </a:lnTo>
                        <a:lnTo>
                          <a:pt x="10983760" y="1597253"/>
                        </a:lnTo>
                        <a:lnTo>
                          <a:pt x="11193336" y="1655724"/>
                        </a:lnTo>
                        <a:close/>
                      </a:path>
                    </a:pathLst>
                  </a:custGeom>
                  <a:solidFill>
                    <a:srgbClr val="9FD3CF"/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19" name="object 11">
                    <a:extLst>
                      <a:ext uri="{FF2B5EF4-FFF2-40B4-BE49-F238E27FC236}">
                        <a16:creationId xmlns:a16="http://schemas.microsoft.com/office/drawing/2014/main" id="{818E7FF6-0587-1F61-F313-94FCC466482D}"/>
                      </a:ext>
                    </a:extLst>
                  </p:cNvPr>
                  <p:cNvSpPr/>
                  <p:nvPr/>
                </p:nvSpPr>
                <p:spPr>
                  <a:xfrm>
                    <a:off x="6173491" y="6076298"/>
                    <a:ext cx="149860" cy="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9860">
                        <a:moveTo>
                          <a:pt x="0" y="0"/>
                        </a:moveTo>
                        <a:lnTo>
                          <a:pt x="149241" y="0"/>
                        </a:lnTo>
                      </a:path>
                    </a:pathLst>
                  </a:custGeom>
                  <a:ln w="9690">
                    <a:solidFill>
                      <a:srgbClr val="9FD3CF"/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20" name="object 12">
                    <a:extLst>
                      <a:ext uri="{FF2B5EF4-FFF2-40B4-BE49-F238E27FC236}">
                        <a16:creationId xmlns:a16="http://schemas.microsoft.com/office/drawing/2014/main" id="{9D036F22-28C6-ADA7-1563-CF4AC9D28423}"/>
                      </a:ext>
                    </a:extLst>
                  </p:cNvPr>
                  <p:cNvSpPr/>
                  <p:nvPr/>
                </p:nvSpPr>
                <p:spPr>
                  <a:xfrm>
                    <a:off x="6145412" y="5672306"/>
                    <a:ext cx="136525" cy="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6525">
                        <a:moveTo>
                          <a:pt x="0" y="0"/>
                        </a:moveTo>
                        <a:lnTo>
                          <a:pt x="136498" y="0"/>
                        </a:lnTo>
                      </a:path>
                    </a:pathLst>
                  </a:custGeom>
                  <a:ln w="12385">
                    <a:solidFill>
                      <a:srgbClr val="9FD3CF"/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21" name="object 13">
                    <a:extLst>
                      <a:ext uri="{FF2B5EF4-FFF2-40B4-BE49-F238E27FC236}">
                        <a16:creationId xmlns:a16="http://schemas.microsoft.com/office/drawing/2014/main" id="{37088EE9-4A0F-0401-ECAC-A9BDA3C2432C}"/>
                      </a:ext>
                    </a:extLst>
                  </p:cNvPr>
                  <p:cNvSpPr/>
                  <p:nvPr/>
                </p:nvSpPr>
                <p:spPr>
                  <a:xfrm>
                    <a:off x="4280497" y="2344324"/>
                    <a:ext cx="3245485" cy="295783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245484" h="2957829">
                        <a:moveTo>
                          <a:pt x="1866303" y="1678927"/>
                        </a:moveTo>
                        <a:lnTo>
                          <a:pt x="1812886" y="1688858"/>
                        </a:lnTo>
                        <a:lnTo>
                          <a:pt x="1789938" y="1696542"/>
                        </a:lnTo>
                        <a:lnTo>
                          <a:pt x="1793227" y="1697685"/>
                        </a:lnTo>
                        <a:lnTo>
                          <a:pt x="1801774" y="1697736"/>
                        </a:lnTo>
                        <a:lnTo>
                          <a:pt x="1814283" y="1696491"/>
                        </a:lnTo>
                        <a:lnTo>
                          <a:pt x="1856193" y="1685188"/>
                        </a:lnTo>
                        <a:lnTo>
                          <a:pt x="1866303" y="1678927"/>
                        </a:lnTo>
                        <a:close/>
                      </a:path>
                      <a:path w="3245484" h="2957829">
                        <a:moveTo>
                          <a:pt x="1943785" y="2124138"/>
                        </a:moveTo>
                        <a:lnTo>
                          <a:pt x="1940293" y="2123033"/>
                        </a:lnTo>
                        <a:lnTo>
                          <a:pt x="1931314" y="2122995"/>
                        </a:lnTo>
                        <a:lnTo>
                          <a:pt x="1886064" y="2125535"/>
                        </a:lnTo>
                        <a:lnTo>
                          <a:pt x="1872919" y="2126462"/>
                        </a:lnTo>
                        <a:lnTo>
                          <a:pt x="1864004" y="2127567"/>
                        </a:lnTo>
                        <a:lnTo>
                          <a:pt x="1860664" y="2129078"/>
                        </a:lnTo>
                        <a:lnTo>
                          <a:pt x="1863877" y="2130844"/>
                        </a:lnTo>
                        <a:lnTo>
                          <a:pt x="1872843" y="2132406"/>
                        </a:lnTo>
                        <a:lnTo>
                          <a:pt x="1886204" y="2133282"/>
                        </a:lnTo>
                        <a:lnTo>
                          <a:pt x="1902599" y="2132977"/>
                        </a:lnTo>
                        <a:lnTo>
                          <a:pt x="1918931" y="2131339"/>
                        </a:lnTo>
                        <a:lnTo>
                          <a:pt x="1932101" y="2128888"/>
                        </a:lnTo>
                        <a:lnTo>
                          <a:pt x="1940814" y="2126272"/>
                        </a:lnTo>
                        <a:lnTo>
                          <a:pt x="1943785" y="2124138"/>
                        </a:lnTo>
                        <a:close/>
                      </a:path>
                      <a:path w="3245484" h="2957829">
                        <a:moveTo>
                          <a:pt x="1963394" y="2549956"/>
                        </a:moveTo>
                        <a:lnTo>
                          <a:pt x="1959673" y="2549448"/>
                        </a:lnTo>
                        <a:lnTo>
                          <a:pt x="1950580" y="2550807"/>
                        </a:lnTo>
                        <a:lnTo>
                          <a:pt x="1937321" y="2553233"/>
                        </a:lnTo>
                        <a:lnTo>
                          <a:pt x="1921116" y="2555913"/>
                        </a:lnTo>
                        <a:lnTo>
                          <a:pt x="1904847" y="2558097"/>
                        </a:lnTo>
                        <a:lnTo>
                          <a:pt x="1891449" y="2559672"/>
                        </a:lnTo>
                        <a:lnTo>
                          <a:pt x="1882355" y="2561044"/>
                        </a:lnTo>
                        <a:lnTo>
                          <a:pt x="1878952" y="2562606"/>
                        </a:lnTo>
                        <a:lnTo>
                          <a:pt x="1882292" y="2564307"/>
                        </a:lnTo>
                        <a:lnTo>
                          <a:pt x="1891601" y="2565616"/>
                        </a:lnTo>
                        <a:lnTo>
                          <a:pt x="1905444" y="2565819"/>
                        </a:lnTo>
                        <a:lnTo>
                          <a:pt x="1922360" y="2564219"/>
                        </a:lnTo>
                        <a:lnTo>
                          <a:pt x="1939010" y="2560790"/>
                        </a:lnTo>
                        <a:lnTo>
                          <a:pt x="1952180" y="2556535"/>
                        </a:lnTo>
                        <a:lnTo>
                          <a:pt x="1960702" y="2552560"/>
                        </a:lnTo>
                        <a:lnTo>
                          <a:pt x="1963394" y="2549956"/>
                        </a:lnTo>
                        <a:close/>
                      </a:path>
                      <a:path w="3245484" h="2957829">
                        <a:moveTo>
                          <a:pt x="2025319" y="2942590"/>
                        </a:moveTo>
                        <a:lnTo>
                          <a:pt x="2020062" y="2942132"/>
                        </a:lnTo>
                        <a:lnTo>
                          <a:pt x="1986508" y="2946108"/>
                        </a:lnTo>
                        <a:lnTo>
                          <a:pt x="1962035" y="2948482"/>
                        </a:lnTo>
                        <a:lnTo>
                          <a:pt x="1937512" y="2950006"/>
                        </a:lnTo>
                        <a:lnTo>
                          <a:pt x="1903755" y="2951378"/>
                        </a:lnTo>
                        <a:lnTo>
                          <a:pt x="1898637" y="2952661"/>
                        </a:lnTo>
                        <a:lnTo>
                          <a:pt x="1903526" y="2954642"/>
                        </a:lnTo>
                        <a:lnTo>
                          <a:pt x="1917204" y="2956674"/>
                        </a:lnTo>
                        <a:lnTo>
                          <a:pt x="1937626" y="2957753"/>
                        </a:lnTo>
                        <a:lnTo>
                          <a:pt x="1962708" y="2956877"/>
                        </a:lnTo>
                        <a:lnTo>
                          <a:pt x="1987613" y="2953778"/>
                        </a:lnTo>
                        <a:lnTo>
                          <a:pt x="2007616" y="2949486"/>
                        </a:lnTo>
                        <a:lnTo>
                          <a:pt x="2020811" y="2945320"/>
                        </a:lnTo>
                        <a:lnTo>
                          <a:pt x="2025319" y="2942590"/>
                        </a:lnTo>
                        <a:close/>
                      </a:path>
                      <a:path w="3245484" h="2957829">
                        <a:moveTo>
                          <a:pt x="3245408" y="633666"/>
                        </a:moveTo>
                        <a:lnTo>
                          <a:pt x="3203676" y="606818"/>
                        </a:lnTo>
                        <a:lnTo>
                          <a:pt x="3148139" y="576021"/>
                        </a:lnTo>
                        <a:lnTo>
                          <a:pt x="3080334" y="543598"/>
                        </a:lnTo>
                        <a:lnTo>
                          <a:pt x="3042285" y="527507"/>
                        </a:lnTo>
                        <a:lnTo>
                          <a:pt x="3001734" y="511886"/>
                        </a:lnTo>
                        <a:lnTo>
                          <a:pt x="2958871" y="497027"/>
                        </a:lnTo>
                        <a:lnTo>
                          <a:pt x="2913862" y="483222"/>
                        </a:lnTo>
                        <a:lnTo>
                          <a:pt x="2866923" y="470750"/>
                        </a:lnTo>
                        <a:lnTo>
                          <a:pt x="2818219" y="459917"/>
                        </a:lnTo>
                        <a:lnTo>
                          <a:pt x="2767952" y="451015"/>
                        </a:lnTo>
                        <a:lnTo>
                          <a:pt x="2716314" y="444322"/>
                        </a:lnTo>
                        <a:lnTo>
                          <a:pt x="2663469" y="440143"/>
                        </a:lnTo>
                        <a:lnTo>
                          <a:pt x="2609634" y="438759"/>
                        </a:lnTo>
                        <a:lnTo>
                          <a:pt x="2554986" y="440461"/>
                        </a:lnTo>
                        <a:lnTo>
                          <a:pt x="2499703" y="445554"/>
                        </a:lnTo>
                        <a:lnTo>
                          <a:pt x="2443975" y="454304"/>
                        </a:lnTo>
                        <a:lnTo>
                          <a:pt x="2388006" y="467029"/>
                        </a:lnTo>
                        <a:lnTo>
                          <a:pt x="2331974" y="484009"/>
                        </a:lnTo>
                        <a:lnTo>
                          <a:pt x="2276068" y="505536"/>
                        </a:lnTo>
                        <a:lnTo>
                          <a:pt x="2220480" y="531888"/>
                        </a:lnTo>
                        <a:lnTo>
                          <a:pt x="2036330" y="697293"/>
                        </a:lnTo>
                        <a:lnTo>
                          <a:pt x="2050554" y="679526"/>
                        </a:lnTo>
                        <a:lnTo>
                          <a:pt x="2076958" y="649084"/>
                        </a:lnTo>
                        <a:lnTo>
                          <a:pt x="2106612" y="617016"/>
                        </a:lnTo>
                        <a:lnTo>
                          <a:pt x="2110079" y="612952"/>
                        </a:lnTo>
                        <a:lnTo>
                          <a:pt x="2111057" y="611352"/>
                        </a:lnTo>
                        <a:lnTo>
                          <a:pt x="2109482" y="612330"/>
                        </a:lnTo>
                        <a:lnTo>
                          <a:pt x="2105431" y="615810"/>
                        </a:lnTo>
                        <a:lnTo>
                          <a:pt x="2073783" y="646099"/>
                        </a:lnTo>
                        <a:lnTo>
                          <a:pt x="2046262" y="675855"/>
                        </a:lnTo>
                        <a:lnTo>
                          <a:pt x="2008187" y="722579"/>
                        </a:lnTo>
                        <a:lnTo>
                          <a:pt x="1973630" y="753618"/>
                        </a:lnTo>
                        <a:lnTo>
                          <a:pt x="1935086" y="834783"/>
                        </a:lnTo>
                        <a:lnTo>
                          <a:pt x="1920557" y="861783"/>
                        </a:lnTo>
                        <a:lnTo>
                          <a:pt x="1904644" y="894156"/>
                        </a:lnTo>
                        <a:lnTo>
                          <a:pt x="1890242" y="927252"/>
                        </a:lnTo>
                        <a:lnTo>
                          <a:pt x="1885759" y="938669"/>
                        </a:lnTo>
                        <a:lnTo>
                          <a:pt x="1854390" y="1004747"/>
                        </a:lnTo>
                        <a:lnTo>
                          <a:pt x="1855406" y="960920"/>
                        </a:lnTo>
                        <a:lnTo>
                          <a:pt x="1854403" y="910831"/>
                        </a:lnTo>
                        <a:lnTo>
                          <a:pt x="1851050" y="859345"/>
                        </a:lnTo>
                        <a:lnTo>
                          <a:pt x="1845157" y="806678"/>
                        </a:lnTo>
                        <a:lnTo>
                          <a:pt x="1836483" y="753033"/>
                        </a:lnTo>
                        <a:lnTo>
                          <a:pt x="1824837" y="698627"/>
                        </a:lnTo>
                        <a:lnTo>
                          <a:pt x="1810004" y="643661"/>
                        </a:lnTo>
                        <a:lnTo>
                          <a:pt x="1791766" y="588327"/>
                        </a:lnTo>
                        <a:lnTo>
                          <a:pt x="1769910" y="532866"/>
                        </a:lnTo>
                        <a:lnTo>
                          <a:pt x="1744218" y="477456"/>
                        </a:lnTo>
                        <a:lnTo>
                          <a:pt x="1714487" y="422325"/>
                        </a:lnTo>
                        <a:lnTo>
                          <a:pt x="1680502" y="367665"/>
                        </a:lnTo>
                        <a:lnTo>
                          <a:pt x="1433093" y="142074"/>
                        </a:lnTo>
                        <a:lnTo>
                          <a:pt x="1147508" y="34378"/>
                        </a:lnTo>
                        <a:lnTo>
                          <a:pt x="911656" y="1397"/>
                        </a:lnTo>
                        <a:lnTo>
                          <a:pt x="813511" y="0"/>
                        </a:lnTo>
                        <a:lnTo>
                          <a:pt x="817880" y="1257"/>
                        </a:lnTo>
                        <a:lnTo>
                          <a:pt x="828370" y="5029"/>
                        </a:lnTo>
                        <a:lnTo>
                          <a:pt x="841082" y="11214"/>
                        </a:lnTo>
                        <a:lnTo>
                          <a:pt x="837463" y="11137"/>
                        </a:lnTo>
                        <a:lnTo>
                          <a:pt x="837463" y="11277"/>
                        </a:lnTo>
                        <a:lnTo>
                          <a:pt x="837463" y="11430"/>
                        </a:lnTo>
                        <a:lnTo>
                          <a:pt x="842314" y="11811"/>
                        </a:lnTo>
                        <a:lnTo>
                          <a:pt x="941298" y="59855"/>
                        </a:lnTo>
                        <a:lnTo>
                          <a:pt x="1083221" y="140030"/>
                        </a:lnTo>
                        <a:lnTo>
                          <a:pt x="1204671" y="212420"/>
                        </a:lnTo>
                        <a:lnTo>
                          <a:pt x="1256157" y="243916"/>
                        </a:lnTo>
                        <a:lnTo>
                          <a:pt x="1296301" y="197523"/>
                        </a:lnTo>
                        <a:lnTo>
                          <a:pt x="1304899" y="351955"/>
                        </a:lnTo>
                        <a:lnTo>
                          <a:pt x="1478153" y="589686"/>
                        </a:lnTo>
                        <a:lnTo>
                          <a:pt x="1536763" y="408914"/>
                        </a:lnTo>
                        <a:lnTo>
                          <a:pt x="1549577" y="469531"/>
                        </a:lnTo>
                        <a:lnTo>
                          <a:pt x="1553718" y="570484"/>
                        </a:lnTo>
                        <a:lnTo>
                          <a:pt x="1553210" y="665226"/>
                        </a:lnTo>
                        <a:lnTo>
                          <a:pt x="1552143" y="707161"/>
                        </a:lnTo>
                        <a:lnTo>
                          <a:pt x="1612544" y="931164"/>
                        </a:lnTo>
                        <a:lnTo>
                          <a:pt x="1715922" y="693280"/>
                        </a:lnTo>
                        <a:lnTo>
                          <a:pt x="1729765" y="814476"/>
                        </a:lnTo>
                        <a:lnTo>
                          <a:pt x="1710232" y="948474"/>
                        </a:lnTo>
                        <a:lnTo>
                          <a:pt x="1688414" y="1029741"/>
                        </a:lnTo>
                        <a:lnTo>
                          <a:pt x="1684604" y="1022248"/>
                        </a:lnTo>
                        <a:lnTo>
                          <a:pt x="1548003" y="850239"/>
                        </a:lnTo>
                        <a:lnTo>
                          <a:pt x="1367891" y="775271"/>
                        </a:lnTo>
                        <a:lnTo>
                          <a:pt x="1179004" y="753046"/>
                        </a:lnTo>
                        <a:lnTo>
                          <a:pt x="1178128" y="752779"/>
                        </a:lnTo>
                        <a:lnTo>
                          <a:pt x="1135329" y="742378"/>
                        </a:lnTo>
                        <a:lnTo>
                          <a:pt x="1095514" y="735114"/>
                        </a:lnTo>
                        <a:lnTo>
                          <a:pt x="1026439" y="727100"/>
                        </a:lnTo>
                        <a:lnTo>
                          <a:pt x="963853" y="725538"/>
                        </a:lnTo>
                        <a:lnTo>
                          <a:pt x="933373" y="727163"/>
                        </a:lnTo>
                        <a:lnTo>
                          <a:pt x="929411" y="727532"/>
                        </a:lnTo>
                        <a:lnTo>
                          <a:pt x="929424" y="727811"/>
                        </a:lnTo>
                        <a:lnTo>
                          <a:pt x="929436" y="728078"/>
                        </a:lnTo>
                        <a:lnTo>
                          <a:pt x="947305" y="728345"/>
                        </a:lnTo>
                        <a:lnTo>
                          <a:pt x="963866" y="728268"/>
                        </a:lnTo>
                        <a:lnTo>
                          <a:pt x="997839" y="729449"/>
                        </a:lnTo>
                        <a:lnTo>
                          <a:pt x="1026147" y="731532"/>
                        </a:lnTo>
                        <a:lnTo>
                          <a:pt x="1058557" y="735164"/>
                        </a:lnTo>
                        <a:lnTo>
                          <a:pt x="1094714" y="740664"/>
                        </a:lnTo>
                        <a:lnTo>
                          <a:pt x="1126363" y="746861"/>
                        </a:lnTo>
                        <a:lnTo>
                          <a:pt x="1071181" y="740359"/>
                        </a:lnTo>
                        <a:lnTo>
                          <a:pt x="997026" y="736015"/>
                        </a:lnTo>
                        <a:lnTo>
                          <a:pt x="926299" y="736257"/>
                        </a:lnTo>
                        <a:lnTo>
                          <a:pt x="858977" y="740651"/>
                        </a:lnTo>
                        <a:lnTo>
                          <a:pt x="795058" y="748792"/>
                        </a:lnTo>
                        <a:lnTo>
                          <a:pt x="734529" y="760234"/>
                        </a:lnTo>
                        <a:lnTo>
                          <a:pt x="677392" y="774573"/>
                        </a:lnTo>
                        <a:lnTo>
                          <a:pt x="623620" y="791375"/>
                        </a:lnTo>
                        <a:lnTo>
                          <a:pt x="573201" y="810234"/>
                        </a:lnTo>
                        <a:lnTo>
                          <a:pt x="526135" y="830719"/>
                        </a:lnTo>
                        <a:lnTo>
                          <a:pt x="482409" y="852411"/>
                        </a:lnTo>
                        <a:lnTo>
                          <a:pt x="441998" y="874877"/>
                        </a:lnTo>
                        <a:lnTo>
                          <a:pt x="404914" y="897699"/>
                        </a:lnTo>
                        <a:lnTo>
                          <a:pt x="371119" y="920457"/>
                        </a:lnTo>
                        <a:lnTo>
                          <a:pt x="313410" y="964120"/>
                        </a:lnTo>
                        <a:lnTo>
                          <a:pt x="268770" y="1002449"/>
                        </a:lnTo>
                        <a:lnTo>
                          <a:pt x="226148" y="1042606"/>
                        </a:lnTo>
                        <a:lnTo>
                          <a:pt x="164452" y="1110399"/>
                        </a:lnTo>
                        <a:lnTo>
                          <a:pt x="89649" y="1201978"/>
                        </a:lnTo>
                        <a:lnTo>
                          <a:pt x="26555" y="1282484"/>
                        </a:lnTo>
                        <a:lnTo>
                          <a:pt x="0" y="1317053"/>
                        </a:lnTo>
                        <a:lnTo>
                          <a:pt x="336245" y="1223264"/>
                        </a:lnTo>
                        <a:lnTo>
                          <a:pt x="468884" y="1060310"/>
                        </a:lnTo>
                        <a:lnTo>
                          <a:pt x="549363" y="974864"/>
                        </a:lnTo>
                        <a:lnTo>
                          <a:pt x="610311" y="938936"/>
                        </a:lnTo>
                        <a:lnTo>
                          <a:pt x="684364" y="924496"/>
                        </a:lnTo>
                        <a:lnTo>
                          <a:pt x="504723" y="1112748"/>
                        </a:lnTo>
                        <a:lnTo>
                          <a:pt x="407657" y="1231950"/>
                        </a:lnTo>
                        <a:lnTo>
                          <a:pt x="359676" y="1332915"/>
                        </a:lnTo>
                        <a:lnTo>
                          <a:pt x="327317" y="1466443"/>
                        </a:lnTo>
                        <a:lnTo>
                          <a:pt x="460463" y="1408201"/>
                        </a:lnTo>
                        <a:lnTo>
                          <a:pt x="533361" y="1378292"/>
                        </a:lnTo>
                        <a:lnTo>
                          <a:pt x="571677" y="1367269"/>
                        </a:lnTo>
                        <a:lnTo>
                          <a:pt x="601052" y="1365694"/>
                        </a:lnTo>
                        <a:lnTo>
                          <a:pt x="670420" y="1243584"/>
                        </a:lnTo>
                        <a:lnTo>
                          <a:pt x="720826" y="1175308"/>
                        </a:lnTo>
                        <a:lnTo>
                          <a:pt x="776795" y="1136053"/>
                        </a:lnTo>
                        <a:lnTo>
                          <a:pt x="862901" y="1101026"/>
                        </a:lnTo>
                        <a:lnTo>
                          <a:pt x="731977" y="1313573"/>
                        </a:lnTo>
                        <a:lnTo>
                          <a:pt x="1035481" y="1223264"/>
                        </a:lnTo>
                        <a:lnTo>
                          <a:pt x="1142911" y="1113536"/>
                        </a:lnTo>
                        <a:lnTo>
                          <a:pt x="1160449" y="1202410"/>
                        </a:lnTo>
                        <a:lnTo>
                          <a:pt x="1324025" y="1164704"/>
                        </a:lnTo>
                        <a:lnTo>
                          <a:pt x="1449336" y="1168933"/>
                        </a:lnTo>
                        <a:lnTo>
                          <a:pt x="1600098" y="1230210"/>
                        </a:lnTo>
                        <a:lnTo>
                          <a:pt x="1749323" y="1313243"/>
                        </a:lnTo>
                        <a:lnTo>
                          <a:pt x="1586268" y="1248156"/>
                        </a:lnTo>
                        <a:lnTo>
                          <a:pt x="1565656" y="1245565"/>
                        </a:lnTo>
                        <a:lnTo>
                          <a:pt x="1562569" y="1244587"/>
                        </a:lnTo>
                        <a:lnTo>
                          <a:pt x="1546212" y="1240205"/>
                        </a:lnTo>
                        <a:lnTo>
                          <a:pt x="1490218" y="1227950"/>
                        </a:lnTo>
                        <a:lnTo>
                          <a:pt x="1490218" y="1236040"/>
                        </a:lnTo>
                        <a:lnTo>
                          <a:pt x="1408404" y="1225715"/>
                        </a:lnTo>
                        <a:lnTo>
                          <a:pt x="1447457" y="1228026"/>
                        </a:lnTo>
                        <a:lnTo>
                          <a:pt x="1490218" y="1236040"/>
                        </a:lnTo>
                        <a:lnTo>
                          <a:pt x="1490218" y="1227950"/>
                        </a:lnTo>
                        <a:lnTo>
                          <a:pt x="1448206" y="1220381"/>
                        </a:lnTo>
                        <a:lnTo>
                          <a:pt x="1402092" y="1217803"/>
                        </a:lnTo>
                        <a:lnTo>
                          <a:pt x="1345895" y="1216533"/>
                        </a:lnTo>
                        <a:lnTo>
                          <a:pt x="1320406" y="1216914"/>
                        </a:lnTo>
                        <a:lnTo>
                          <a:pt x="1275588" y="1219327"/>
                        </a:lnTo>
                        <a:lnTo>
                          <a:pt x="1218044" y="1225918"/>
                        </a:lnTo>
                        <a:lnTo>
                          <a:pt x="1200721" y="1229296"/>
                        </a:lnTo>
                        <a:lnTo>
                          <a:pt x="1200759" y="1229563"/>
                        </a:lnTo>
                        <a:lnTo>
                          <a:pt x="1202512" y="1229753"/>
                        </a:lnTo>
                        <a:lnTo>
                          <a:pt x="1256982" y="1225473"/>
                        </a:lnTo>
                        <a:lnTo>
                          <a:pt x="1275905" y="1224356"/>
                        </a:lnTo>
                        <a:lnTo>
                          <a:pt x="1297139" y="1223479"/>
                        </a:lnTo>
                        <a:lnTo>
                          <a:pt x="1320507" y="1223035"/>
                        </a:lnTo>
                        <a:lnTo>
                          <a:pt x="1322539" y="1223048"/>
                        </a:lnTo>
                        <a:lnTo>
                          <a:pt x="1079639" y="1301838"/>
                        </a:lnTo>
                        <a:lnTo>
                          <a:pt x="1030808" y="1336929"/>
                        </a:lnTo>
                        <a:lnTo>
                          <a:pt x="985431" y="1375067"/>
                        </a:lnTo>
                        <a:lnTo>
                          <a:pt x="943394" y="1415859"/>
                        </a:lnTo>
                        <a:lnTo>
                          <a:pt x="904608" y="1458899"/>
                        </a:lnTo>
                        <a:lnTo>
                          <a:pt x="868972" y="1503794"/>
                        </a:lnTo>
                        <a:lnTo>
                          <a:pt x="836383" y="1550149"/>
                        </a:lnTo>
                        <a:lnTo>
                          <a:pt x="806754" y="1597571"/>
                        </a:lnTo>
                        <a:lnTo>
                          <a:pt x="779983" y="1645653"/>
                        </a:lnTo>
                        <a:lnTo>
                          <a:pt x="755967" y="1693989"/>
                        </a:lnTo>
                        <a:lnTo>
                          <a:pt x="734618" y="1742198"/>
                        </a:lnTo>
                        <a:lnTo>
                          <a:pt x="715835" y="1789874"/>
                        </a:lnTo>
                        <a:lnTo>
                          <a:pt x="699516" y="1836610"/>
                        </a:lnTo>
                        <a:lnTo>
                          <a:pt x="685571" y="1882025"/>
                        </a:lnTo>
                        <a:lnTo>
                          <a:pt x="673900" y="1925713"/>
                        </a:lnTo>
                        <a:lnTo>
                          <a:pt x="664400" y="1967280"/>
                        </a:lnTo>
                        <a:lnTo>
                          <a:pt x="656971" y="2006320"/>
                        </a:lnTo>
                        <a:lnTo>
                          <a:pt x="647979" y="2075243"/>
                        </a:lnTo>
                        <a:lnTo>
                          <a:pt x="646112" y="2129294"/>
                        </a:lnTo>
                        <a:lnTo>
                          <a:pt x="821931" y="1926831"/>
                        </a:lnTo>
                        <a:lnTo>
                          <a:pt x="827417" y="1882762"/>
                        </a:lnTo>
                        <a:lnTo>
                          <a:pt x="846010" y="1778838"/>
                        </a:lnTo>
                        <a:lnTo>
                          <a:pt x="880859" y="1657527"/>
                        </a:lnTo>
                        <a:lnTo>
                          <a:pt x="935126" y="1561261"/>
                        </a:lnTo>
                        <a:lnTo>
                          <a:pt x="922883" y="1805914"/>
                        </a:lnTo>
                        <a:lnTo>
                          <a:pt x="1048321" y="1642808"/>
                        </a:lnTo>
                        <a:lnTo>
                          <a:pt x="1062863" y="1607007"/>
                        </a:lnTo>
                        <a:lnTo>
                          <a:pt x="1097102" y="1526921"/>
                        </a:lnTo>
                        <a:lnTo>
                          <a:pt x="1136967" y="1443558"/>
                        </a:lnTo>
                        <a:lnTo>
                          <a:pt x="1168361" y="1397927"/>
                        </a:lnTo>
                        <a:lnTo>
                          <a:pt x="1144663" y="1575320"/>
                        </a:lnTo>
                        <a:lnTo>
                          <a:pt x="1356614" y="1448777"/>
                        </a:lnTo>
                        <a:lnTo>
                          <a:pt x="1419225" y="1322235"/>
                        </a:lnTo>
                        <a:lnTo>
                          <a:pt x="1431264" y="1378483"/>
                        </a:lnTo>
                        <a:lnTo>
                          <a:pt x="1479943" y="1373886"/>
                        </a:lnTo>
                        <a:lnTo>
                          <a:pt x="1594091" y="1364640"/>
                        </a:lnTo>
                        <a:lnTo>
                          <a:pt x="1725866" y="1357579"/>
                        </a:lnTo>
                        <a:lnTo>
                          <a:pt x="1771929" y="1358468"/>
                        </a:lnTo>
                        <a:lnTo>
                          <a:pt x="1772793" y="1360538"/>
                        </a:lnTo>
                        <a:lnTo>
                          <a:pt x="1772767" y="1360779"/>
                        </a:lnTo>
                        <a:lnTo>
                          <a:pt x="1772894" y="1360805"/>
                        </a:lnTo>
                        <a:lnTo>
                          <a:pt x="1773047" y="1360817"/>
                        </a:lnTo>
                        <a:lnTo>
                          <a:pt x="1773123" y="1360373"/>
                        </a:lnTo>
                        <a:lnTo>
                          <a:pt x="1774063" y="1358506"/>
                        </a:lnTo>
                        <a:lnTo>
                          <a:pt x="1827403" y="1359522"/>
                        </a:lnTo>
                        <a:lnTo>
                          <a:pt x="1828457" y="1359992"/>
                        </a:lnTo>
                        <a:lnTo>
                          <a:pt x="1833092" y="1361897"/>
                        </a:lnTo>
                        <a:lnTo>
                          <a:pt x="1834807" y="1362290"/>
                        </a:lnTo>
                        <a:lnTo>
                          <a:pt x="1834921" y="1362049"/>
                        </a:lnTo>
                        <a:lnTo>
                          <a:pt x="1831695" y="1360144"/>
                        </a:lnTo>
                        <a:lnTo>
                          <a:pt x="1834349" y="1360525"/>
                        </a:lnTo>
                        <a:lnTo>
                          <a:pt x="1839341" y="1363306"/>
                        </a:lnTo>
                        <a:lnTo>
                          <a:pt x="1839810" y="1363827"/>
                        </a:lnTo>
                        <a:lnTo>
                          <a:pt x="1840001" y="1363662"/>
                        </a:lnTo>
                        <a:lnTo>
                          <a:pt x="1840204" y="1363484"/>
                        </a:lnTo>
                        <a:lnTo>
                          <a:pt x="1843036" y="1359344"/>
                        </a:lnTo>
                        <a:lnTo>
                          <a:pt x="1936038" y="1347165"/>
                        </a:lnTo>
                        <a:lnTo>
                          <a:pt x="2054313" y="1353642"/>
                        </a:lnTo>
                        <a:lnTo>
                          <a:pt x="2154009" y="1366761"/>
                        </a:lnTo>
                        <a:lnTo>
                          <a:pt x="2195944" y="1373949"/>
                        </a:lnTo>
                        <a:lnTo>
                          <a:pt x="2195588" y="1312938"/>
                        </a:lnTo>
                        <a:lnTo>
                          <a:pt x="2293505" y="1427784"/>
                        </a:lnTo>
                        <a:lnTo>
                          <a:pt x="2553093" y="1505331"/>
                        </a:lnTo>
                        <a:lnTo>
                          <a:pt x="2485212" y="1328305"/>
                        </a:lnTo>
                        <a:lnTo>
                          <a:pt x="2530068" y="1367523"/>
                        </a:lnTo>
                        <a:lnTo>
                          <a:pt x="2593060" y="1443532"/>
                        </a:lnTo>
                        <a:lnTo>
                          <a:pt x="2649194" y="1517561"/>
                        </a:lnTo>
                        <a:lnTo>
                          <a:pt x="2673464" y="1550860"/>
                        </a:lnTo>
                        <a:lnTo>
                          <a:pt x="2866796" y="1729968"/>
                        </a:lnTo>
                        <a:lnTo>
                          <a:pt x="2795333" y="1480731"/>
                        </a:lnTo>
                        <a:lnTo>
                          <a:pt x="2845587" y="1553845"/>
                        </a:lnTo>
                        <a:lnTo>
                          <a:pt x="2908922" y="1656384"/>
                        </a:lnTo>
                        <a:lnTo>
                          <a:pt x="2963176" y="1747723"/>
                        </a:lnTo>
                        <a:lnTo>
                          <a:pt x="2986176" y="1787194"/>
                        </a:lnTo>
                        <a:lnTo>
                          <a:pt x="3224720" y="1952066"/>
                        </a:lnTo>
                        <a:lnTo>
                          <a:pt x="3213214" y="1902815"/>
                        </a:lnTo>
                        <a:lnTo>
                          <a:pt x="3194608" y="1839429"/>
                        </a:lnTo>
                        <a:lnTo>
                          <a:pt x="3168548" y="1764931"/>
                        </a:lnTo>
                        <a:lnTo>
                          <a:pt x="3152622" y="1724469"/>
                        </a:lnTo>
                        <a:lnTo>
                          <a:pt x="3134690" y="1682356"/>
                        </a:lnTo>
                        <a:lnTo>
                          <a:pt x="3114713" y="1638998"/>
                        </a:lnTo>
                        <a:lnTo>
                          <a:pt x="3092653" y="1594764"/>
                        </a:lnTo>
                        <a:lnTo>
                          <a:pt x="3068459" y="1550022"/>
                        </a:lnTo>
                        <a:lnTo>
                          <a:pt x="3042094" y="1505153"/>
                        </a:lnTo>
                        <a:lnTo>
                          <a:pt x="3013519" y="1460550"/>
                        </a:lnTo>
                        <a:lnTo>
                          <a:pt x="2982671" y="1416596"/>
                        </a:lnTo>
                        <a:lnTo>
                          <a:pt x="2949524" y="1373644"/>
                        </a:lnTo>
                        <a:lnTo>
                          <a:pt x="2914027" y="1332103"/>
                        </a:lnTo>
                        <a:lnTo>
                          <a:pt x="2876131" y="1292326"/>
                        </a:lnTo>
                        <a:lnTo>
                          <a:pt x="2835795" y="1254709"/>
                        </a:lnTo>
                        <a:lnTo>
                          <a:pt x="2792971" y="1219631"/>
                        </a:lnTo>
                        <a:lnTo>
                          <a:pt x="2747632" y="1187462"/>
                        </a:lnTo>
                        <a:lnTo>
                          <a:pt x="2699715" y="1158595"/>
                        </a:lnTo>
                        <a:lnTo>
                          <a:pt x="2649182" y="1133398"/>
                        </a:lnTo>
                        <a:lnTo>
                          <a:pt x="2595994" y="1112253"/>
                        </a:lnTo>
                        <a:lnTo>
                          <a:pt x="2296922" y="1087742"/>
                        </a:lnTo>
                        <a:lnTo>
                          <a:pt x="2046617" y="1175766"/>
                        </a:lnTo>
                        <a:lnTo>
                          <a:pt x="1894116" y="1278077"/>
                        </a:lnTo>
                        <a:lnTo>
                          <a:pt x="1902345" y="1265986"/>
                        </a:lnTo>
                        <a:lnTo>
                          <a:pt x="1991487" y="1160881"/>
                        </a:lnTo>
                        <a:lnTo>
                          <a:pt x="2070722" y="1075309"/>
                        </a:lnTo>
                        <a:lnTo>
                          <a:pt x="2104923" y="1039977"/>
                        </a:lnTo>
                        <a:lnTo>
                          <a:pt x="2043696" y="986726"/>
                        </a:lnTo>
                        <a:lnTo>
                          <a:pt x="2182152" y="994714"/>
                        </a:lnTo>
                        <a:lnTo>
                          <a:pt x="2432443" y="845604"/>
                        </a:lnTo>
                        <a:lnTo>
                          <a:pt x="2318321" y="762406"/>
                        </a:lnTo>
                        <a:lnTo>
                          <a:pt x="2371991" y="757809"/>
                        </a:lnTo>
                        <a:lnTo>
                          <a:pt x="2455316" y="768172"/>
                        </a:lnTo>
                        <a:lnTo>
                          <a:pt x="2531961" y="782472"/>
                        </a:lnTo>
                        <a:lnTo>
                          <a:pt x="2565577" y="789686"/>
                        </a:lnTo>
                        <a:lnTo>
                          <a:pt x="2772181" y="734568"/>
                        </a:lnTo>
                        <a:lnTo>
                          <a:pt x="2621318" y="648868"/>
                        </a:lnTo>
                        <a:lnTo>
                          <a:pt x="2731630" y="641375"/>
                        </a:lnTo>
                        <a:lnTo>
                          <a:pt x="2837129" y="660476"/>
                        </a:lnTo>
                        <a:lnTo>
                          <a:pt x="2916250" y="686422"/>
                        </a:lnTo>
                        <a:lnTo>
                          <a:pt x="2947416" y="699465"/>
                        </a:lnTo>
                        <a:lnTo>
                          <a:pt x="3245408" y="633666"/>
                        </a:lnTo>
                        <a:close/>
                      </a:path>
                    </a:pathLst>
                  </a:custGeom>
                  <a:solidFill>
                    <a:srgbClr val="9FD3CF"/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pic>
                <p:nvPicPr>
                  <p:cNvPr id="322" name="object 14">
                    <a:extLst>
                      <a:ext uri="{FF2B5EF4-FFF2-40B4-BE49-F238E27FC236}">
                        <a16:creationId xmlns:a16="http://schemas.microsoft.com/office/drawing/2014/main" id="{D08037B4-C234-67A2-A723-2C3B8B9103F4}"/>
                      </a:ext>
                    </a:extLst>
                  </p:cNvPr>
                  <p:cNvPicPr/>
                  <p:nvPr/>
                </p:nvPicPr>
                <p:blipFill>
                  <a:blip r:embed="rId11" cstate="print"/>
                  <a:stretch>
                    <a:fillRect/>
                  </a:stretch>
                </p:blipFill>
                <p:spPr>
                  <a:xfrm>
                    <a:off x="3980222" y="6512305"/>
                    <a:ext cx="11320586" cy="2452465"/>
                  </a:xfrm>
                  <a:prstGeom prst="rect">
                    <a:avLst/>
                  </a:prstGeom>
                </p:spPr>
              </p:pic>
              <p:sp>
                <p:nvSpPr>
                  <p:cNvPr id="323" name="object 15">
                    <a:extLst>
                      <a:ext uri="{FF2B5EF4-FFF2-40B4-BE49-F238E27FC236}">
                        <a16:creationId xmlns:a16="http://schemas.microsoft.com/office/drawing/2014/main" id="{F7D6E8E3-DCA9-9E9F-F99A-68EDD49CD3D5}"/>
                      </a:ext>
                    </a:extLst>
                  </p:cNvPr>
                  <p:cNvSpPr/>
                  <p:nvPr/>
                </p:nvSpPr>
                <p:spPr>
                  <a:xfrm>
                    <a:off x="5404894" y="5981058"/>
                    <a:ext cx="361950" cy="3619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1950" h="361950">
                        <a:moveTo>
                          <a:pt x="180717" y="0"/>
                        </a:moveTo>
                        <a:lnTo>
                          <a:pt x="132674" y="6455"/>
                        </a:lnTo>
                        <a:lnTo>
                          <a:pt x="89505" y="24672"/>
                        </a:lnTo>
                        <a:lnTo>
                          <a:pt x="52930" y="52930"/>
                        </a:lnTo>
                        <a:lnTo>
                          <a:pt x="24672" y="89505"/>
                        </a:lnTo>
                        <a:lnTo>
                          <a:pt x="6455" y="132674"/>
                        </a:lnTo>
                        <a:lnTo>
                          <a:pt x="0" y="180717"/>
                        </a:lnTo>
                        <a:lnTo>
                          <a:pt x="6455" y="228759"/>
                        </a:lnTo>
                        <a:lnTo>
                          <a:pt x="24672" y="271928"/>
                        </a:lnTo>
                        <a:lnTo>
                          <a:pt x="52930" y="308503"/>
                        </a:lnTo>
                        <a:lnTo>
                          <a:pt x="89505" y="336761"/>
                        </a:lnTo>
                        <a:lnTo>
                          <a:pt x="132674" y="354978"/>
                        </a:lnTo>
                        <a:lnTo>
                          <a:pt x="180717" y="361434"/>
                        </a:lnTo>
                        <a:lnTo>
                          <a:pt x="228759" y="354978"/>
                        </a:lnTo>
                        <a:lnTo>
                          <a:pt x="271928" y="336761"/>
                        </a:lnTo>
                        <a:lnTo>
                          <a:pt x="308503" y="308503"/>
                        </a:lnTo>
                        <a:lnTo>
                          <a:pt x="336761" y="271928"/>
                        </a:lnTo>
                        <a:lnTo>
                          <a:pt x="354978" y="228759"/>
                        </a:lnTo>
                        <a:lnTo>
                          <a:pt x="361434" y="180717"/>
                        </a:lnTo>
                        <a:lnTo>
                          <a:pt x="354978" y="132674"/>
                        </a:lnTo>
                        <a:lnTo>
                          <a:pt x="336761" y="89505"/>
                        </a:lnTo>
                        <a:lnTo>
                          <a:pt x="308503" y="52930"/>
                        </a:lnTo>
                        <a:lnTo>
                          <a:pt x="271928" y="24672"/>
                        </a:lnTo>
                        <a:lnTo>
                          <a:pt x="228759" y="6455"/>
                        </a:lnTo>
                        <a:lnTo>
                          <a:pt x="180717" y="0"/>
                        </a:lnTo>
                        <a:close/>
                      </a:path>
                    </a:pathLst>
                  </a:custGeom>
                  <a:solidFill>
                    <a:srgbClr val="D5E8B4"/>
                  </a:solidFill>
                </p:spPr>
                <p:txBody>
                  <a:bodyPr wrap="square" lIns="0" tIns="0" rIns="0" bIns="0" rtlCol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grpSp>
              <p:nvGrpSpPr>
                <p:cNvPr id="268" name="Group 267">
                  <a:extLst>
                    <a:ext uri="{FF2B5EF4-FFF2-40B4-BE49-F238E27FC236}">
                      <a16:creationId xmlns:a16="http://schemas.microsoft.com/office/drawing/2014/main" id="{07AAD941-6CE0-4162-57C2-D0B62CADE46A}"/>
                    </a:ext>
                  </a:extLst>
                </p:cNvPr>
                <p:cNvGrpSpPr/>
                <p:nvPr/>
              </p:nvGrpSpPr>
              <p:grpSpPr>
                <a:xfrm>
                  <a:off x="766780" y="4105715"/>
                  <a:ext cx="2274080" cy="1045406"/>
                  <a:chOff x="2140030" y="2995935"/>
                  <a:chExt cx="2774950" cy="1347787"/>
                </a:xfrm>
              </p:grpSpPr>
              <p:sp>
                <p:nvSpPr>
                  <p:cNvPr id="269" name="Freeform 17">
                    <a:extLst>
                      <a:ext uri="{FF2B5EF4-FFF2-40B4-BE49-F238E27FC236}">
                        <a16:creationId xmlns:a16="http://schemas.microsoft.com/office/drawing/2014/main" id="{9E12E945-EEF1-805E-0CFA-5EDAC770E4B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41618" y="3996060"/>
                    <a:ext cx="384175" cy="125412"/>
                  </a:xfrm>
                  <a:custGeom>
                    <a:avLst/>
                    <a:gdLst>
                      <a:gd name="T0" fmla="*/ 0 w 485"/>
                      <a:gd name="T1" fmla="*/ 0 h 160"/>
                      <a:gd name="T2" fmla="*/ 6 w 485"/>
                      <a:gd name="T3" fmla="*/ 6 h 160"/>
                      <a:gd name="T4" fmla="*/ 28 w 485"/>
                      <a:gd name="T5" fmla="*/ 18 h 160"/>
                      <a:gd name="T6" fmla="*/ 57 w 485"/>
                      <a:gd name="T7" fmla="*/ 33 h 160"/>
                      <a:gd name="T8" fmla="*/ 92 w 485"/>
                      <a:gd name="T9" fmla="*/ 46 h 160"/>
                      <a:gd name="T10" fmla="*/ 131 w 485"/>
                      <a:gd name="T11" fmla="*/ 56 h 160"/>
                      <a:gd name="T12" fmla="*/ 145 w 485"/>
                      <a:gd name="T13" fmla="*/ 59 h 160"/>
                      <a:gd name="T14" fmla="*/ 192 w 485"/>
                      <a:gd name="T15" fmla="*/ 65 h 160"/>
                      <a:gd name="T16" fmla="*/ 242 w 485"/>
                      <a:gd name="T17" fmla="*/ 67 h 160"/>
                      <a:gd name="T18" fmla="*/ 292 w 485"/>
                      <a:gd name="T19" fmla="*/ 65 h 160"/>
                      <a:gd name="T20" fmla="*/ 340 w 485"/>
                      <a:gd name="T21" fmla="*/ 59 h 160"/>
                      <a:gd name="T22" fmla="*/ 355 w 485"/>
                      <a:gd name="T23" fmla="*/ 56 h 160"/>
                      <a:gd name="T24" fmla="*/ 393 w 485"/>
                      <a:gd name="T25" fmla="*/ 46 h 160"/>
                      <a:gd name="T26" fmla="*/ 427 w 485"/>
                      <a:gd name="T27" fmla="*/ 33 h 160"/>
                      <a:gd name="T28" fmla="*/ 457 w 485"/>
                      <a:gd name="T29" fmla="*/ 18 h 160"/>
                      <a:gd name="T30" fmla="*/ 478 w 485"/>
                      <a:gd name="T31" fmla="*/ 6 h 160"/>
                      <a:gd name="T32" fmla="*/ 485 w 485"/>
                      <a:gd name="T33" fmla="*/ 0 h 160"/>
                      <a:gd name="T34" fmla="*/ 485 w 485"/>
                      <a:gd name="T35" fmla="*/ 54 h 160"/>
                      <a:gd name="T36" fmla="*/ 485 w 485"/>
                      <a:gd name="T37" fmla="*/ 56 h 160"/>
                      <a:gd name="T38" fmla="*/ 485 w 485"/>
                      <a:gd name="T39" fmla="*/ 56 h 160"/>
                      <a:gd name="T40" fmla="*/ 483 w 485"/>
                      <a:gd name="T41" fmla="*/ 67 h 160"/>
                      <a:gd name="T42" fmla="*/ 477 w 485"/>
                      <a:gd name="T43" fmla="*/ 79 h 160"/>
                      <a:gd name="T44" fmla="*/ 469 w 485"/>
                      <a:gd name="T45" fmla="*/ 90 h 160"/>
                      <a:gd name="T46" fmla="*/ 459 w 485"/>
                      <a:gd name="T47" fmla="*/ 99 h 160"/>
                      <a:gd name="T48" fmla="*/ 455 w 485"/>
                      <a:gd name="T49" fmla="*/ 102 h 160"/>
                      <a:gd name="T50" fmla="*/ 438 w 485"/>
                      <a:gd name="T51" fmla="*/ 114 h 160"/>
                      <a:gd name="T52" fmla="*/ 413 w 485"/>
                      <a:gd name="T53" fmla="*/ 128 h 160"/>
                      <a:gd name="T54" fmla="*/ 385 w 485"/>
                      <a:gd name="T55" fmla="*/ 138 h 160"/>
                      <a:gd name="T56" fmla="*/ 355 w 485"/>
                      <a:gd name="T57" fmla="*/ 147 h 160"/>
                      <a:gd name="T58" fmla="*/ 319 w 485"/>
                      <a:gd name="T59" fmla="*/ 154 h 160"/>
                      <a:gd name="T60" fmla="*/ 282 w 485"/>
                      <a:gd name="T61" fmla="*/ 159 h 160"/>
                      <a:gd name="T62" fmla="*/ 242 w 485"/>
                      <a:gd name="T63" fmla="*/ 160 h 160"/>
                      <a:gd name="T64" fmla="*/ 203 w 485"/>
                      <a:gd name="T65" fmla="*/ 159 h 160"/>
                      <a:gd name="T66" fmla="*/ 165 w 485"/>
                      <a:gd name="T67" fmla="*/ 154 h 160"/>
                      <a:gd name="T68" fmla="*/ 131 w 485"/>
                      <a:gd name="T69" fmla="*/ 147 h 160"/>
                      <a:gd name="T70" fmla="*/ 100 w 485"/>
                      <a:gd name="T71" fmla="*/ 138 h 160"/>
                      <a:gd name="T72" fmla="*/ 72 w 485"/>
                      <a:gd name="T73" fmla="*/ 128 h 160"/>
                      <a:gd name="T74" fmla="*/ 47 w 485"/>
                      <a:gd name="T75" fmla="*/ 114 h 160"/>
                      <a:gd name="T76" fmla="*/ 29 w 485"/>
                      <a:gd name="T77" fmla="*/ 102 h 160"/>
                      <a:gd name="T78" fmla="*/ 26 w 485"/>
                      <a:gd name="T79" fmla="*/ 99 h 160"/>
                      <a:gd name="T80" fmla="*/ 16 w 485"/>
                      <a:gd name="T81" fmla="*/ 90 h 160"/>
                      <a:gd name="T82" fmla="*/ 7 w 485"/>
                      <a:gd name="T83" fmla="*/ 79 h 160"/>
                      <a:gd name="T84" fmla="*/ 2 w 485"/>
                      <a:gd name="T85" fmla="*/ 67 h 160"/>
                      <a:gd name="T86" fmla="*/ 0 w 485"/>
                      <a:gd name="T87" fmla="*/ 56 h 160"/>
                      <a:gd name="T88" fmla="*/ 0 w 485"/>
                      <a:gd name="T89" fmla="*/ 56 h 160"/>
                      <a:gd name="T90" fmla="*/ 0 w 485"/>
                      <a:gd name="T91" fmla="*/ 54 h 160"/>
                      <a:gd name="T92" fmla="*/ 0 w 485"/>
                      <a:gd name="T93" fmla="*/ 0 h 1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</a:cxnLst>
                    <a:rect l="0" t="0" r="r" b="b"/>
                    <a:pathLst>
                      <a:path w="485" h="160">
                        <a:moveTo>
                          <a:pt x="0" y="0"/>
                        </a:moveTo>
                        <a:lnTo>
                          <a:pt x="6" y="6"/>
                        </a:lnTo>
                        <a:lnTo>
                          <a:pt x="28" y="18"/>
                        </a:lnTo>
                        <a:lnTo>
                          <a:pt x="57" y="33"/>
                        </a:lnTo>
                        <a:lnTo>
                          <a:pt x="92" y="46"/>
                        </a:lnTo>
                        <a:lnTo>
                          <a:pt x="131" y="56"/>
                        </a:lnTo>
                        <a:lnTo>
                          <a:pt x="145" y="59"/>
                        </a:lnTo>
                        <a:lnTo>
                          <a:pt x="192" y="65"/>
                        </a:lnTo>
                        <a:lnTo>
                          <a:pt x="242" y="67"/>
                        </a:lnTo>
                        <a:lnTo>
                          <a:pt x="292" y="65"/>
                        </a:lnTo>
                        <a:lnTo>
                          <a:pt x="340" y="59"/>
                        </a:lnTo>
                        <a:lnTo>
                          <a:pt x="355" y="56"/>
                        </a:lnTo>
                        <a:lnTo>
                          <a:pt x="393" y="46"/>
                        </a:lnTo>
                        <a:lnTo>
                          <a:pt x="427" y="33"/>
                        </a:lnTo>
                        <a:lnTo>
                          <a:pt x="457" y="18"/>
                        </a:lnTo>
                        <a:lnTo>
                          <a:pt x="478" y="6"/>
                        </a:lnTo>
                        <a:lnTo>
                          <a:pt x="485" y="0"/>
                        </a:lnTo>
                        <a:lnTo>
                          <a:pt x="485" y="54"/>
                        </a:lnTo>
                        <a:lnTo>
                          <a:pt x="485" y="56"/>
                        </a:lnTo>
                        <a:lnTo>
                          <a:pt x="485" y="56"/>
                        </a:lnTo>
                        <a:lnTo>
                          <a:pt x="483" y="67"/>
                        </a:lnTo>
                        <a:lnTo>
                          <a:pt x="477" y="79"/>
                        </a:lnTo>
                        <a:lnTo>
                          <a:pt x="469" y="90"/>
                        </a:lnTo>
                        <a:lnTo>
                          <a:pt x="459" y="99"/>
                        </a:lnTo>
                        <a:lnTo>
                          <a:pt x="455" y="102"/>
                        </a:lnTo>
                        <a:lnTo>
                          <a:pt x="438" y="114"/>
                        </a:lnTo>
                        <a:lnTo>
                          <a:pt x="413" y="128"/>
                        </a:lnTo>
                        <a:lnTo>
                          <a:pt x="385" y="138"/>
                        </a:lnTo>
                        <a:lnTo>
                          <a:pt x="355" y="147"/>
                        </a:lnTo>
                        <a:lnTo>
                          <a:pt x="319" y="154"/>
                        </a:lnTo>
                        <a:lnTo>
                          <a:pt x="282" y="159"/>
                        </a:lnTo>
                        <a:lnTo>
                          <a:pt x="242" y="160"/>
                        </a:lnTo>
                        <a:lnTo>
                          <a:pt x="203" y="159"/>
                        </a:lnTo>
                        <a:lnTo>
                          <a:pt x="165" y="154"/>
                        </a:lnTo>
                        <a:lnTo>
                          <a:pt x="131" y="147"/>
                        </a:lnTo>
                        <a:lnTo>
                          <a:pt x="100" y="138"/>
                        </a:lnTo>
                        <a:lnTo>
                          <a:pt x="72" y="128"/>
                        </a:lnTo>
                        <a:lnTo>
                          <a:pt x="47" y="114"/>
                        </a:lnTo>
                        <a:lnTo>
                          <a:pt x="29" y="102"/>
                        </a:lnTo>
                        <a:lnTo>
                          <a:pt x="26" y="99"/>
                        </a:lnTo>
                        <a:lnTo>
                          <a:pt x="16" y="90"/>
                        </a:lnTo>
                        <a:lnTo>
                          <a:pt x="7" y="79"/>
                        </a:lnTo>
                        <a:lnTo>
                          <a:pt x="2" y="67"/>
                        </a:lnTo>
                        <a:lnTo>
                          <a:pt x="0" y="56"/>
                        </a:lnTo>
                        <a:lnTo>
                          <a:pt x="0" y="56"/>
                        </a:lnTo>
                        <a:lnTo>
                          <a:pt x="0" y="5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6BC25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270" name="Freeform 18">
                    <a:extLst>
                      <a:ext uri="{FF2B5EF4-FFF2-40B4-BE49-F238E27FC236}">
                        <a16:creationId xmlns:a16="http://schemas.microsoft.com/office/drawing/2014/main" id="{90F6A82A-FF7F-9189-4FEE-4A09C3B635A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40030" y="3846835"/>
                    <a:ext cx="387350" cy="165100"/>
                  </a:xfrm>
                  <a:custGeom>
                    <a:avLst/>
                    <a:gdLst>
                      <a:gd name="T0" fmla="*/ 243 w 487"/>
                      <a:gd name="T1" fmla="*/ 0 h 207"/>
                      <a:gd name="T2" fmla="*/ 292 w 487"/>
                      <a:gd name="T3" fmla="*/ 2 h 207"/>
                      <a:gd name="T4" fmla="*/ 336 w 487"/>
                      <a:gd name="T5" fmla="*/ 9 h 207"/>
                      <a:gd name="T6" fmla="*/ 377 w 487"/>
                      <a:gd name="T7" fmla="*/ 18 h 207"/>
                      <a:gd name="T8" fmla="*/ 411 w 487"/>
                      <a:gd name="T9" fmla="*/ 31 h 207"/>
                      <a:gd name="T10" fmla="*/ 439 w 487"/>
                      <a:gd name="T11" fmla="*/ 45 h 207"/>
                      <a:gd name="T12" fmla="*/ 462 w 487"/>
                      <a:gd name="T13" fmla="*/ 61 h 207"/>
                      <a:gd name="T14" fmla="*/ 478 w 487"/>
                      <a:gd name="T15" fmla="*/ 78 h 207"/>
                      <a:gd name="T16" fmla="*/ 486 w 487"/>
                      <a:gd name="T17" fmla="*/ 95 h 207"/>
                      <a:gd name="T18" fmla="*/ 486 w 487"/>
                      <a:gd name="T19" fmla="*/ 100 h 207"/>
                      <a:gd name="T20" fmla="*/ 487 w 487"/>
                      <a:gd name="T21" fmla="*/ 104 h 207"/>
                      <a:gd name="T22" fmla="*/ 486 w 487"/>
                      <a:gd name="T23" fmla="*/ 111 h 207"/>
                      <a:gd name="T24" fmla="*/ 484 w 487"/>
                      <a:gd name="T25" fmla="*/ 118 h 207"/>
                      <a:gd name="T26" fmla="*/ 478 w 487"/>
                      <a:gd name="T27" fmla="*/ 130 h 207"/>
                      <a:gd name="T28" fmla="*/ 468 w 487"/>
                      <a:gd name="T29" fmla="*/ 142 h 207"/>
                      <a:gd name="T30" fmla="*/ 464 w 487"/>
                      <a:gd name="T31" fmla="*/ 146 h 207"/>
                      <a:gd name="T32" fmla="*/ 458 w 487"/>
                      <a:gd name="T33" fmla="*/ 150 h 207"/>
                      <a:gd name="T34" fmla="*/ 437 w 487"/>
                      <a:gd name="T35" fmla="*/ 165 h 207"/>
                      <a:gd name="T36" fmla="*/ 410 w 487"/>
                      <a:gd name="T37" fmla="*/ 178 h 207"/>
                      <a:gd name="T38" fmla="*/ 376 w 487"/>
                      <a:gd name="T39" fmla="*/ 190 h 207"/>
                      <a:gd name="T40" fmla="*/ 336 w 487"/>
                      <a:gd name="T41" fmla="*/ 199 h 207"/>
                      <a:gd name="T42" fmla="*/ 292 w 487"/>
                      <a:gd name="T43" fmla="*/ 205 h 207"/>
                      <a:gd name="T44" fmla="*/ 243 w 487"/>
                      <a:gd name="T45" fmla="*/ 207 h 207"/>
                      <a:gd name="T46" fmla="*/ 195 w 487"/>
                      <a:gd name="T47" fmla="*/ 205 h 207"/>
                      <a:gd name="T48" fmla="*/ 151 w 487"/>
                      <a:gd name="T49" fmla="*/ 199 h 207"/>
                      <a:gd name="T50" fmla="*/ 111 w 487"/>
                      <a:gd name="T51" fmla="*/ 190 h 207"/>
                      <a:gd name="T52" fmla="*/ 76 w 487"/>
                      <a:gd name="T53" fmla="*/ 178 h 207"/>
                      <a:gd name="T54" fmla="*/ 50 w 487"/>
                      <a:gd name="T55" fmla="*/ 165 h 207"/>
                      <a:gd name="T56" fmla="*/ 29 w 487"/>
                      <a:gd name="T57" fmla="*/ 150 h 207"/>
                      <a:gd name="T58" fmla="*/ 23 w 487"/>
                      <a:gd name="T59" fmla="*/ 146 h 207"/>
                      <a:gd name="T60" fmla="*/ 18 w 487"/>
                      <a:gd name="T61" fmla="*/ 142 h 207"/>
                      <a:gd name="T62" fmla="*/ 10 w 487"/>
                      <a:gd name="T63" fmla="*/ 130 h 207"/>
                      <a:gd name="T64" fmla="*/ 3 w 487"/>
                      <a:gd name="T65" fmla="*/ 118 h 207"/>
                      <a:gd name="T66" fmla="*/ 1 w 487"/>
                      <a:gd name="T67" fmla="*/ 111 h 207"/>
                      <a:gd name="T68" fmla="*/ 0 w 487"/>
                      <a:gd name="T69" fmla="*/ 104 h 207"/>
                      <a:gd name="T70" fmla="*/ 0 w 487"/>
                      <a:gd name="T71" fmla="*/ 100 h 207"/>
                      <a:gd name="T72" fmla="*/ 1 w 487"/>
                      <a:gd name="T73" fmla="*/ 95 h 207"/>
                      <a:gd name="T74" fmla="*/ 10 w 487"/>
                      <a:gd name="T75" fmla="*/ 78 h 207"/>
                      <a:gd name="T76" fmla="*/ 24 w 487"/>
                      <a:gd name="T77" fmla="*/ 61 h 207"/>
                      <a:gd name="T78" fmla="*/ 47 w 487"/>
                      <a:gd name="T79" fmla="*/ 45 h 207"/>
                      <a:gd name="T80" fmla="*/ 76 w 487"/>
                      <a:gd name="T81" fmla="*/ 31 h 207"/>
                      <a:gd name="T82" fmla="*/ 110 w 487"/>
                      <a:gd name="T83" fmla="*/ 18 h 207"/>
                      <a:gd name="T84" fmla="*/ 151 w 487"/>
                      <a:gd name="T85" fmla="*/ 9 h 207"/>
                      <a:gd name="T86" fmla="*/ 195 w 487"/>
                      <a:gd name="T87" fmla="*/ 2 h 207"/>
                      <a:gd name="T88" fmla="*/ 243 w 487"/>
                      <a:gd name="T89" fmla="*/ 0 h 2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487" h="207">
                        <a:moveTo>
                          <a:pt x="243" y="0"/>
                        </a:moveTo>
                        <a:lnTo>
                          <a:pt x="292" y="2"/>
                        </a:lnTo>
                        <a:lnTo>
                          <a:pt x="336" y="9"/>
                        </a:lnTo>
                        <a:lnTo>
                          <a:pt x="377" y="18"/>
                        </a:lnTo>
                        <a:lnTo>
                          <a:pt x="411" y="31"/>
                        </a:lnTo>
                        <a:lnTo>
                          <a:pt x="439" y="45"/>
                        </a:lnTo>
                        <a:lnTo>
                          <a:pt x="462" y="61"/>
                        </a:lnTo>
                        <a:lnTo>
                          <a:pt x="478" y="78"/>
                        </a:lnTo>
                        <a:lnTo>
                          <a:pt x="486" y="95"/>
                        </a:lnTo>
                        <a:lnTo>
                          <a:pt x="486" y="100"/>
                        </a:lnTo>
                        <a:lnTo>
                          <a:pt x="487" y="104"/>
                        </a:lnTo>
                        <a:lnTo>
                          <a:pt x="486" y="111"/>
                        </a:lnTo>
                        <a:lnTo>
                          <a:pt x="484" y="118"/>
                        </a:lnTo>
                        <a:lnTo>
                          <a:pt x="478" y="130"/>
                        </a:lnTo>
                        <a:lnTo>
                          <a:pt x="468" y="142"/>
                        </a:lnTo>
                        <a:lnTo>
                          <a:pt x="464" y="146"/>
                        </a:lnTo>
                        <a:lnTo>
                          <a:pt x="458" y="150"/>
                        </a:lnTo>
                        <a:lnTo>
                          <a:pt x="437" y="165"/>
                        </a:lnTo>
                        <a:lnTo>
                          <a:pt x="410" y="178"/>
                        </a:lnTo>
                        <a:lnTo>
                          <a:pt x="376" y="190"/>
                        </a:lnTo>
                        <a:lnTo>
                          <a:pt x="336" y="199"/>
                        </a:lnTo>
                        <a:lnTo>
                          <a:pt x="292" y="205"/>
                        </a:lnTo>
                        <a:lnTo>
                          <a:pt x="243" y="207"/>
                        </a:lnTo>
                        <a:lnTo>
                          <a:pt x="195" y="205"/>
                        </a:lnTo>
                        <a:lnTo>
                          <a:pt x="151" y="199"/>
                        </a:lnTo>
                        <a:lnTo>
                          <a:pt x="111" y="190"/>
                        </a:lnTo>
                        <a:lnTo>
                          <a:pt x="76" y="178"/>
                        </a:lnTo>
                        <a:lnTo>
                          <a:pt x="50" y="165"/>
                        </a:lnTo>
                        <a:lnTo>
                          <a:pt x="29" y="150"/>
                        </a:lnTo>
                        <a:lnTo>
                          <a:pt x="23" y="146"/>
                        </a:lnTo>
                        <a:lnTo>
                          <a:pt x="18" y="142"/>
                        </a:lnTo>
                        <a:lnTo>
                          <a:pt x="10" y="130"/>
                        </a:lnTo>
                        <a:lnTo>
                          <a:pt x="3" y="118"/>
                        </a:lnTo>
                        <a:lnTo>
                          <a:pt x="1" y="111"/>
                        </a:lnTo>
                        <a:lnTo>
                          <a:pt x="0" y="104"/>
                        </a:lnTo>
                        <a:lnTo>
                          <a:pt x="0" y="100"/>
                        </a:lnTo>
                        <a:lnTo>
                          <a:pt x="1" y="95"/>
                        </a:lnTo>
                        <a:lnTo>
                          <a:pt x="10" y="78"/>
                        </a:lnTo>
                        <a:lnTo>
                          <a:pt x="24" y="61"/>
                        </a:lnTo>
                        <a:lnTo>
                          <a:pt x="47" y="45"/>
                        </a:lnTo>
                        <a:lnTo>
                          <a:pt x="76" y="31"/>
                        </a:lnTo>
                        <a:lnTo>
                          <a:pt x="110" y="18"/>
                        </a:lnTo>
                        <a:lnTo>
                          <a:pt x="151" y="9"/>
                        </a:lnTo>
                        <a:lnTo>
                          <a:pt x="195" y="2"/>
                        </a:lnTo>
                        <a:lnTo>
                          <a:pt x="243" y="0"/>
                        </a:lnTo>
                        <a:close/>
                      </a:path>
                    </a:pathLst>
                  </a:custGeom>
                  <a:solidFill>
                    <a:srgbClr val="86BC25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271" name="Freeform 19">
                    <a:extLst>
                      <a:ext uri="{FF2B5EF4-FFF2-40B4-BE49-F238E27FC236}">
                        <a16:creationId xmlns:a16="http://schemas.microsoft.com/office/drawing/2014/main" id="{B63E7121-88CB-A8C5-CF61-7000A8D8C33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41618" y="4105597"/>
                    <a:ext cx="384175" cy="127000"/>
                  </a:xfrm>
                  <a:custGeom>
                    <a:avLst/>
                    <a:gdLst>
                      <a:gd name="T0" fmla="*/ 0 w 485"/>
                      <a:gd name="T1" fmla="*/ 0 h 161"/>
                      <a:gd name="T2" fmla="*/ 6 w 485"/>
                      <a:gd name="T3" fmla="*/ 6 h 161"/>
                      <a:gd name="T4" fmla="*/ 28 w 485"/>
                      <a:gd name="T5" fmla="*/ 20 h 161"/>
                      <a:gd name="T6" fmla="*/ 57 w 485"/>
                      <a:gd name="T7" fmla="*/ 34 h 161"/>
                      <a:gd name="T8" fmla="*/ 92 w 485"/>
                      <a:gd name="T9" fmla="*/ 47 h 161"/>
                      <a:gd name="T10" fmla="*/ 131 w 485"/>
                      <a:gd name="T11" fmla="*/ 57 h 161"/>
                      <a:gd name="T12" fmla="*/ 145 w 485"/>
                      <a:gd name="T13" fmla="*/ 59 h 161"/>
                      <a:gd name="T14" fmla="*/ 192 w 485"/>
                      <a:gd name="T15" fmla="*/ 65 h 161"/>
                      <a:gd name="T16" fmla="*/ 242 w 485"/>
                      <a:gd name="T17" fmla="*/ 67 h 161"/>
                      <a:gd name="T18" fmla="*/ 292 w 485"/>
                      <a:gd name="T19" fmla="*/ 65 h 161"/>
                      <a:gd name="T20" fmla="*/ 340 w 485"/>
                      <a:gd name="T21" fmla="*/ 59 h 161"/>
                      <a:gd name="T22" fmla="*/ 355 w 485"/>
                      <a:gd name="T23" fmla="*/ 57 h 161"/>
                      <a:gd name="T24" fmla="*/ 393 w 485"/>
                      <a:gd name="T25" fmla="*/ 47 h 161"/>
                      <a:gd name="T26" fmla="*/ 427 w 485"/>
                      <a:gd name="T27" fmla="*/ 34 h 161"/>
                      <a:gd name="T28" fmla="*/ 457 w 485"/>
                      <a:gd name="T29" fmla="*/ 20 h 161"/>
                      <a:gd name="T30" fmla="*/ 478 w 485"/>
                      <a:gd name="T31" fmla="*/ 6 h 161"/>
                      <a:gd name="T32" fmla="*/ 485 w 485"/>
                      <a:gd name="T33" fmla="*/ 0 h 161"/>
                      <a:gd name="T34" fmla="*/ 485 w 485"/>
                      <a:gd name="T35" fmla="*/ 55 h 161"/>
                      <a:gd name="T36" fmla="*/ 485 w 485"/>
                      <a:gd name="T37" fmla="*/ 57 h 161"/>
                      <a:gd name="T38" fmla="*/ 485 w 485"/>
                      <a:gd name="T39" fmla="*/ 57 h 161"/>
                      <a:gd name="T40" fmla="*/ 483 w 485"/>
                      <a:gd name="T41" fmla="*/ 68 h 161"/>
                      <a:gd name="T42" fmla="*/ 477 w 485"/>
                      <a:gd name="T43" fmla="*/ 80 h 161"/>
                      <a:gd name="T44" fmla="*/ 469 w 485"/>
                      <a:gd name="T45" fmla="*/ 90 h 161"/>
                      <a:gd name="T46" fmla="*/ 459 w 485"/>
                      <a:gd name="T47" fmla="*/ 100 h 161"/>
                      <a:gd name="T48" fmla="*/ 455 w 485"/>
                      <a:gd name="T49" fmla="*/ 102 h 161"/>
                      <a:gd name="T50" fmla="*/ 438 w 485"/>
                      <a:gd name="T51" fmla="*/ 115 h 161"/>
                      <a:gd name="T52" fmla="*/ 413 w 485"/>
                      <a:gd name="T53" fmla="*/ 129 h 161"/>
                      <a:gd name="T54" fmla="*/ 385 w 485"/>
                      <a:gd name="T55" fmla="*/ 140 h 161"/>
                      <a:gd name="T56" fmla="*/ 355 w 485"/>
                      <a:gd name="T57" fmla="*/ 148 h 161"/>
                      <a:gd name="T58" fmla="*/ 319 w 485"/>
                      <a:gd name="T59" fmla="*/ 154 h 161"/>
                      <a:gd name="T60" fmla="*/ 282 w 485"/>
                      <a:gd name="T61" fmla="*/ 159 h 161"/>
                      <a:gd name="T62" fmla="*/ 242 w 485"/>
                      <a:gd name="T63" fmla="*/ 161 h 161"/>
                      <a:gd name="T64" fmla="*/ 203 w 485"/>
                      <a:gd name="T65" fmla="*/ 159 h 161"/>
                      <a:gd name="T66" fmla="*/ 165 w 485"/>
                      <a:gd name="T67" fmla="*/ 154 h 161"/>
                      <a:gd name="T68" fmla="*/ 131 w 485"/>
                      <a:gd name="T69" fmla="*/ 148 h 161"/>
                      <a:gd name="T70" fmla="*/ 100 w 485"/>
                      <a:gd name="T71" fmla="*/ 140 h 161"/>
                      <a:gd name="T72" fmla="*/ 72 w 485"/>
                      <a:gd name="T73" fmla="*/ 129 h 161"/>
                      <a:gd name="T74" fmla="*/ 47 w 485"/>
                      <a:gd name="T75" fmla="*/ 115 h 161"/>
                      <a:gd name="T76" fmla="*/ 29 w 485"/>
                      <a:gd name="T77" fmla="*/ 102 h 161"/>
                      <a:gd name="T78" fmla="*/ 26 w 485"/>
                      <a:gd name="T79" fmla="*/ 100 h 161"/>
                      <a:gd name="T80" fmla="*/ 16 w 485"/>
                      <a:gd name="T81" fmla="*/ 90 h 161"/>
                      <a:gd name="T82" fmla="*/ 7 w 485"/>
                      <a:gd name="T83" fmla="*/ 80 h 161"/>
                      <a:gd name="T84" fmla="*/ 2 w 485"/>
                      <a:gd name="T85" fmla="*/ 68 h 161"/>
                      <a:gd name="T86" fmla="*/ 0 w 485"/>
                      <a:gd name="T87" fmla="*/ 57 h 161"/>
                      <a:gd name="T88" fmla="*/ 0 w 485"/>
                      <a:gd name="T89" fmla="*/ 57 h 161"/>
                      <a:gd name="T90" fmla="*/ 0 w 485"/>
                      <a:gd name="T91" fmla="*/ 55 h 161"/>
                      <a:gd name="T92" fmla="*/ 0 w 485"/>
                      <a:gd name="T93" fmla="*/ 0 h 1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</a:cxnLst>
                    <a:rect l="0" t="0" r="r" b="b"/>
                    <a:pathLst>
                      <a:path w="485" h="161">
                        <a:moveTo>
                          <a:pt x="0" y="0"/>
                        </a:moveTo>
                        <a:lnTo>
                          <a:pt x="6" y="6"/>
                        </a:lnTo>
                        <a:lnTo>
                          <a:pt x="28" y="20"/>
                        </a:lnTo>
                        <a:lnTo>
                          <a:pt x="57" y="34"/>
                        </a:lnTo>
                        <a:lnTo>
                          <a:pt x="92" y="47"/>
                        </a:lnTo>
                        <a:lnTo>
                          <a:pt x="131" y="57"/>
                        </a:lnTo>
                        <a:lnTo>
                          <a:pt x="145" y="59"/>
                        </a:lnTo>
                        <a:lnTo>
                          <a:pt x="192" y="65"/>
                        </a:lnTo>
                        <a:lnTo>
                          <a:pt x="242" y="67"/>
                        </a:lnTo>
                        <a:lnTo>
                          <a:pt x="292" y="65"/>
                        </a:lnTo>
                        <a:lnTo>
                          <a:pt x="340" y="59"/>
                        </a:lnTo>
                        <a:lnTo>
                          <a:pt x="355" y="57"/>
                        </a:lnTo>
                        <a:lnTo>
                          <a:pt x="393" y="47"/>
                        </a:lnTo>
                        <a:lnTo>
                          <a:pt x="427" y="34"/>
                        </a:lnTo>
                        <a:lnTo>
                          <a:pt x="457" y="20"/>
                        </a:lnTo>
                        <a:lnTo>
                          <a:pt x="478" y="6"/>
                        </a:lnTo>
                        <a:lnTo>
                          <a:pt x="485" y="0"/>
                        </a:lnTo>
                        <a:lnTo>
                          <a:pt x="485" y="55"/>
                        </a:lnTo>
                        <a:lnTo>
                          <a:pt x="485" y="57"/>
                        </a:lnTo>
                        <a:lnTo>
                          <a:pt x="485" y="57"/>
                        </a:lnTo>
                        <a:lnTo>
                          <a:pt x="483" y="68"/>
                        </a:lnTo>
                        <a:lnTo>
                          <a:pt x="477" y="80"/>
                        </a:lnTo>
                        <a:lnTo>
                          <a:pt x="469" y="90"/>
                        </a:lnTo>
                        <a:lnTo>
                          <a:pt x="459" y="100"/>
                        </a:lnTo>
                        <a:lnTo>
                          <a:pt x="455" y="102"/>
                        </a:lnTo>
                        <a:lnTo>
                          <a:pt x="438" y="115"/>
                        </a:lnTo>
                        <a:lnTo>
                          <a:pt x="413" y="129"/>
                        </a:lnTo>
                        <a:lnTo>
                          <a:pt x="385" y="140"/>
                        </a:lnTo>
                        <a:lnTo>
                          <a:pt x="355" y="148"/>
                        </a:lnTo>
                        <a:lnTo>
                          <a:pt x="319" y="154"/>
                        </a:lnTo>
                        <a:lnTo>
                          <a:pt x="282" y="159"/>
                        </a:lnTo>
                        <a:lnTo>
                          <a:pt x="242" y="161"/>
                        </a:lnTo>
                        <a:lnTo>
                          <a:pt x="203" y="159"/>
                        </a:lnTo>
                        <a:lnTo>
                          <a:pt x="165" y="154"/>
                        </a:lnTo>
                        <a:lnTo>
                          <a:pt x="131" y="148"/>
                        </a:lnTo>
                        <a:lnTo>
                          <a:pt x="100" y="140"/>
                        </a:lnTo>
                        <a:lnTo>
                          <a:pt x="72" y="129"/>
                        </a:lnTo>
                        <a:lnTo>
                          <a:pt x="47" y="115"/>
                        </a:lnTo>
                        <a:lnTo>
                          <a:pt x="29" y="102"/>
                        </a:lnTo>
                        <a:lnTo>
                          <a:pt x="26" y="100"/>
                        </a:lnTo>
                        <a:lnTo>
                          <a:pt x="16" y="90"/>
                        </a:lnTo>
                        <a:lnTo>
                          <a:pt x="7" y="80"/>
                        </a:lnTo>
                        <a:lnTo>
                          <a:pt x="2" y="68"/>
                        </a:lnTo>
                        <a:lnTo>
                          <a:pt x="0" y="57"/>
                        </a:lnTo>
                        <a:lnTo>
                          <a:pt x="0" y="57"/>
                        </a:lnTo>
                        <a:lnTo>
                          <a:pt x="0" y="5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6BC25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272" name="Freeform 20">
                    <a:extLst>
                      <a:ext uri="{FF2B5EF4-FFF2-40B4-BE49-F238E27FC236}">
                        <a16:creationId xmlns:a16="http://schemas.microsoft.com/office/drawing/2014/main" id="{84672BBC-0302-2522-3D38-38067F75209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41618" y="4216722"/>
                    <a:ext cx="384175" cy="127000"/>
                  </a:xfrm>
                  <a:custGeom>
                    <a:avLst/>
                    <a:gdLst>
                      <a:gd name="T0" fmla="*/ 0 w 485"/>
                      <a:gd name="T1" fmla="*/ 0 h 159"/>
                      <a:gd name="T2" fmla="*/ 6 w 485"/>
                      <a:gd name="T3" fmla="*/ 5 h 159"/>
                      <a:gd name="T4" fmla="*/ 28 w 485"/>
                      <a:gd name="T5" fmla="*/ 18 h 159"/>
                      <a:gd name="T6" fmla="*/ 57 w 485"/>
                      <a:gd name="T7" fmla="*/ 33 h 159"/>
                      <a:gd name="T8" fmla="*/ 92 w 485"/>
                      <a:gd name="T9" fmla="*/ 45 h 159"/>
                      <a:gd name="T10" fmla="*/ 131 w 485"/>
                      <a:gd name="T11" fmla="*/ 55 h 159"/>
                      <a:gd name="T12" fmla="*/ 145 w 485"/>
                      <a:gd name="T13" fmla="*/ 58 h 159"/>
                      <a:gd name="T14" fmla="*/ 192 w 485"/>
                      <a:gd name="T15" fmla="*/ 64 h 159"/>
                      <a:gd name="T16" fmla="*/ 242 w 485"/>
                      <a:gd name="T17" fmla="*/ 67 h 159"/>
                      <a:gd name="T18" fmla="*/ 292 w 485"/>
                      <a:gd name="T19" fmla="*/ 64 h 159"/>
                      <a:gd name="T20" fmla="*/ 340 w 485"/>
                      <a:gd name="T21" fmla="*/ 58 h 159"/>
                      <a:gd name="T22" fmla="*/ 355 w 485"/>
                      <a:gd name="T23" fmla="*/ 55 h 159"/>
                      <a:gd name="T24" fmla="*/ 393 w 485"/>
                      <a:gd name="T25" fmla="*/ 45 h 159"/>
                      <a:gd name="T26" fmla="*/ 427 w 485"/>
                      <a:gd name="T27" fmla="*/ 33 h 159"/>
                      <a:gd name="T28" fmla="*/ 457 w 485"/>
                      <a:gd name="T29" fmla="*/ 18 h 159"/>
                      <a:gd name="T30" fmla="*/ 478 w 485"/>
                      <a:gd name="T31" fmla="*/ 5 h 159"/>
                      <a:gd name="T32" fmla="*/ 485 w 485"/>
                      <a:gd name="T33" fmla="*/ 0 h 159"/>
                      <a:gd name="T34" fmla="*/ 485 w 485"/>
                      <a:gd name="T35" fmla="*/ 54 h 159"/>
                      <a:gd name="T36" fmla="*/ 485 w 485"/>
                      <a:gd name="T37" fmla="*/ 55 h 159"/>
                      <a:gd name="T38" fmla="*/ 485 w 485"/>
                      <a:gd name="T39" fmla="*/ 55 h 159"/>
                      <a:gd name="T40" fmla="*/ 483 w 485"/>
                      <a:gd name="T41" fmla="*/ 67 h 159"/>
                      <a:gd name="T42" fmla="*/ 477 w 485"/>
                      <a:gd name="T43" fmla="*/ 78 h 159"/>
                      <a:gd name="T44" fmla="*/ 469 w 485"/>
                      <a:gd name="T45" fmla="*/ 89 h 159"/>
                      <a:gd name="T46" fmla="*/ 459 w 485"/>
                      <a:gd name="T47" fmla="*/ 100 h 159"/>
                      <a:gd name="T48" fmla="*/ 455 w 485"/>
                      <a:gd name="T49" fmla="*/ 102 h 159"/>
                      <a:gd name="T50" fmla="*/ 438 w 485"/>
                      <a:gd name="T51" fmla="*/ 113 h 159"/>
                      <a:gd name="T52" fmla="*/ 413 w 485"/>
                      <a:gd name="T53" fmla="*/ 127 h 159"/>
                      <a:gd name="T54" fmla="*/ 385 w 485"/>
                      <a:gd name="T55" fmla="*/ 138 h 159"/>
                      <a:gd name="T56" fmla="*/ 355 w 485"/>
                      <a:gd name="T57" fmla="*/ 146 h 159"/>
                      <a:gd name="T58" fmla="*/ 319 w 485"/>
                      <a:gd name="T59" fmla="*/ 154 h 159"/>
                      <a:gd name="T60" fmla="*/ 282 w 485"/>
                      <a:gd name="T61" fmla="*/ 158 h 159"/>
                      <a:gd name="T62" fmla="*/ 242 w 485"/>
                      <a:gd name="T63" fmla="*/ 159 h 159"/>
                      <a:gd name="T64" fmla="*/ 203 w 485"/>
                      <a:gd name="T65" fmla="*/ 158 h 159"/>
                      <a:gd name="T66" fmla="*/ 165 w 485"/>
                      <a:gd name="T67" fmla="*/ 154 h 159"/>
                      <a:gd name="T68" fmla="*/ 131 w 485"/>
                      <a:gd name="T69" fmla="*/ 146 h 159"/>
                      <a:gd name="T70" fmla="*/ 100 w 485"/>
                      <a:gd name="T71" fmla="*/ 138 h 159"/>
                      <a:gd name="T72" fmla="*/ 72 w 485"/>
                      <a:gd name="T73" fmla="*/ 127 h 159"/>
                      <a:gd name="T74" fmla="*/ 47 w 485"/>
                      <a:gd name="T75" fmla="*/ 113 h 159"/>
                      <a:gd name="T76" fmla="*/ 29 w 485"/>
                      <a:gd name="T77" fmla="*/ 102 h 159"/>
                      <a:gd name="T78" fmla="*/ 26 w 485"/>
                      <a:gd name="T79" fmla="*/ 100 h 159"/>
                      <a:gd name="T80" fmla="*/ 16 w 485"/>
                      <a:gd name="T81" fmla="*/ 89 h 159"/>
                      <a:gd name="T82" fmla="*/ 7 w 485"/>
                      <a:gd name="T83" fmla="*/ 78 h 159"/>
                      <a:gd name="T84" fmla="*/ 2 w 485"/>
                      <a:gd name="T85" fmla="*/ 67 h 159"/>
                      <a:gd name="T86" fmla="*/ 0 w 485"/>
                      <a:gd name="T87" fmla="*/ 55 h 159"/>
                      <a:gd name="T88" fmla="*/ 0 w 485"/>
                      <a:gd name="T89" fmla="*/ 55 h 159"/>
                      <a:gd name="T90" fmla="*/ 0 w 485"/>
                      <a:gd name="T91" fmla="*/ 54 h 159"/>
                      <a:gd name="T92" fmla="*/ 0 w 485"/>
                      <a:gd name="T93" fmla="*/ 0 h 1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</a:cxnLst>
                    <a:rect l="0" t="0" r="r" b="b"/>
                    <a:pathLst>
                      <a:path w="485" h="159">
                        <a:moveTo>
                          <a:pt x="0" y="0"/>
                        </a:moveTo>
                        <a:lnTo>
                          <a:pt x="6" y="5"/>
                        </a:lnTo>
                        <a:lnTo>
                          <a:pt x="28" y="18"/>
                        </a:lnTo>
                        <a:lnTo>
                          <a:pt x="57" y="33"/>
                        </a:lnTo>
                        <a:lnTo>
                          <a:pt x="92" y="45"/>
                        </a:lnTo>
                        <a:lnTo>
                          <a:pt x="131" y="55"/>
                        </a:lnTo>
                        <a:lnTo>
                          <a:pt x="145" y="58"/>
                        </a:lnTo>
                        <a:lnTo>
                          <a:pt x="192" y="64"/>
                        </a:lnTo>
                        <a:lnTo>
                          <a:pt x="242" y="67"/>
                        </a:lnTo>
                        <a:lnTo>
                          <a:pt x="292" y="64"/>
                        </a:lnTo>
                        <a:lnTo>
                          <a:pt x="340" y="58"/>
                        </a:lnTo>
                        <a:lnTo>
                          <a:pt x="355" y="55"/>
                        </a:lnTo>
                        <a:lnTo>
                          <a:pt x="393" y="45"/>
                        </a:lnTo>
                        <a:lnTo>
                          <a:pt x="427" y="33"/>
                        </a:lnTo>
                        <a:lnTo>
                          <a:pt x="457" y="18"/>
                        </a:lnTo>
                        <a:lnTo>
                          <a:pt x="478" y="5"/>
                        </a:lnTo>
                        <a:lnTo>
                          <a:pt x="485" y="0"/>
                        </a:lnTo>
                        <a:lnTo>
                          <a:pt x="485" y="54"/>
                        </a:lnTo>
                        <a:lnTo>
                          <a:pt x="485" y="55"/>
                        </a:lnTo>
                        <a:lnTo>
                          <a:pt x="485" y="55"/>
                        </a:lnTo>
                        <a:lnTo>
                          <a:pt x="483" y="67"/>
                        </a:lnTo>
                        <a:lnTo>
                          <a:pt x="477" y="78"/>
                        </a:lnTo>
                        <a:lnTo>
                          <a:pt x="469" y="89"/>
                        </a:lnTo>
                        <a:lnTo>
                          <a:pt x="459" y="100"/>
                        </a:lnTo>
                        <a:lnTo>
                          <a:pt x="455" y="102"/>
                        </a:lnTo>
                        <a:lnTo>
                          <a:pt x="438" y="113"/>
                        </a:lnTo>
                        <a:lnTo>
                          <a:pt x="413" y="127"/>
                        </a:lnTo>
                        <a:lnTo>
                          <a:pt x="385" y="138"/>
                        </a:lnTo>
                        <a:lnTo>
                          <a:pt x="355" y="146"/>
                        </a:lnTo>
                        <a:lnTo>
                          <a:pt x="319" y="154"/>
                        </a:lnTo>
                        <a:lnTo>
                          <a:pt x="282" y="158"/>
                        </a:lnTo>
                        <a:lnTo>
                          <a:pt x="242" y="159"/>
                        </a:lnTo>
                        <a:lnTo>
                          <a:pt x="203" y="158"/>
                        </a:lnTo>
                        <a:lnTo>
                          <a:pt x="165" y="154"/>
                        </a:lnTo>
                        <a:lnTo>
                          <a:pt x="131" y="146"/>
                        </a:lnTo>
                        <a:lnTo>
                          <a:pt x="100" y="138"/>
                        </a:lnTo>
                        <a:lnTo>
                          <a:pt x="72" y="127"/>
                        </a:lnTo>
                        <a:lnTo>
                          <a:pt x="47" y="113"/>
                        </a:lnTo>
                        <a:lnTo>
                          <a:pt x="29" y="102"/>
                        </a:lnTo>
                        <a:lnTo>
                          <a:pt x="26" y="100"/>
                        </a:lnTo>
                        <a:lnTo>
                          <a:pt x="16" y="89"/>
                        </a:lnTo>
                        <a:lnTo>
                          <a:pt x="7" y="78"/>
                        </a:lnTo>
                        <a:lnTo>
                          <a:pt x="2" y="67"/>
                        </a:lnTo>
                        <a:lnTo>
                          <a:pt x="0" y="55"/>
                        </a:lnTo>
                        <a:lnTo>
                          <a:pt x="0" y="55"/>
                        </a:lnTo>
                        <a:lnTo>
                          <a:pt x="0" y="5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6BC25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273" name="Freeform 21">
                    <a:extLst>
                      <a:ext uri="{FF2B5EF4-FFF2-40B4-BE49-F238E27FC236}">
                        <a16:creationId xmlns:a16="http://schemas.microsoft.com/office/drawing/2014/main" id="{B4E8FA4B-93DB-9DE8-81CE-31A482B82D2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38518" y="3773810"/>
                    <a:ext cx="384175" cy="127000"/>
                  </a:xfrm>
                  <a:custGeom>
                    <a:avLst/>
                    <a:gdLst>
                      <a:gd name="T0" fmla="*/ 0 w 485"/>
                      <a:gd name="T1" fmla="*/ 0 h 159"/>
                      <a:gd name="T2" fmla="*/ 7 w 485"/>
                      <a:gd name="T3" fmla="*/ 5 h 159"/>
                      <a:gd name="T4" fmla="*/ 27 w 485"/>
                      <a:gd name="T5" fmla="*/ 18 h 159"/>
                      <a:gd name="T6" fmla="*/ 58 w 485"/>
                      <a:gd name="T7" fmla="*/ 33 h 159"/>
                      <a:gd name="T8" fmla="*/ 93 w 485"/>
                      <a:gd name="T9" fmla="*/ 46 h 159"/>
                      <a:gd name="T10" fmla="*/ 131 w 485"/>
                      <a:gd name="T11" fmla="*/ 55 h 159"/>
                      <a:gd name="T12" fmla="*/ 146 w 485"/>
                      <a:gd name="T13" fmla="*/ 58 h 159"/>
                      <a:gd name="T14" fmla="*/ 193 w 485"/>
                      <a:gd name="T15" fmla="*/ 64 h 159"/>
                      <a:gd name="T16" fmla="*/ 242 w 485"/>
                      <a:gd name="T17" fmla="*/ 66 h 159"/>
                      <a:gd name="T18" fmla="*/ 292 w 485"/>
                      <a:gd name="T19" fmla="*/ 64 h 159"/>
                      <a:gd name="T20" fmla="*/ 339 w 485"/>
                      <a:gd name="T21" fmla="*/ 58 h 159"/>
                      <a:gd name="T22" fmla="*/ 354 w 485"/>
                      <a:gd name="T23" fmla="*/ 55 h 159"/>
                      <a:gd name="T24" fmla="*/ 392 w 485"/>
                      <a:gd name="T25" fmla="*/ 46 h 159"/>
                      <a:gd name="T26" fmla="*/ 427 w 485"/>
                      <a:gd name="T27" fmla="*/ 33 h 159"/>
                      <a:gd name="T28" fmla="*/ 458 w 485"/>
                      <a:gd name="T29" fmla="*/ 18 h 159"/>
                      <a:gd name="T30" fmla="*/ 478 w 485"/>
                      <a:gd name="T31" fmla="*/ 5 h 159"/>
                      <a:gd name="T32" fmla="*/ 485 w 485"/>
                      <a:gd name="T33" fmla="*/ 0 h 159"/>
                      <a:gd name="T34" fmla="*/ 485 w 485"/>
                      <a:gd name="T35" fmla="*/ 53 h 159"/>
                      <a:gd name="T36" fmla="*/ 484 w 485"/>
                      <a:gd name="T37" fmla="*/ 55 h 159"/>
                      <a:gd name="T38" fmla="*/ 484 w 485"/>
                      <a:gd name="T39" fmla="*/ 55 h 159"/>
                      <a:gd name="T40" fmla="*/ 482 w 485"/>
                      <a:gd name="T41" fmla="*/ 67 h 159"/>
                      <a:gd name="T42" fmla="*/ 477 w 485"/>
                      <a:gd name="T43" fmla="*/ 79 h 159"/>
                      <a:gd name="T44" fmla="*/ 470 w 485"/>
                      <a:gd name="T45" fmla="*/ 89 h 159"/>
                      <a:gd name="T46" fmla="*/ 459 w 485"/>
                      <a:gd name="T47" fmla="*/ 99 h 159"/>
                      <a:gd name="T48" fmla="*/ 456 w 485"/>
                      <a:gd name="T49" fmla="*/ 102 h 159"/>
                      <a:gd name="T50" fmla="*/ 439 w 485"/>
                      <a:gd name="T51" fmla="*/ 114 h 159"/>
                      <a:gd name="T52" fmla="*/ 412 w 485"/>
                      <a:gd name="T53" fmla="*/ 127 h 159"/>
                      <a:gd name="T54" fmla="*/ 386 w 485"/>
                      <a:gd name="T55" fmla="*/ 138 h 159"/>
                      <a:gd name="T56" fmla="*/ 354 w 485"/>
                      <a:gd name="T57" fmla="*/ 147 h 159"/>
                      <a:gd name="T58" fmla="*/ 320 w 485"/>
                      <a:gd name="T59" fmla="*/ 153 h 159"/>
                      <a:gd name="T60" fmla="*/ 283 w 485"/>
                      <a:gd name="T61" fmla="*/ 157 h 159"/>
                      <a:gd name="T62" fmla="*/ 242 w 485"/>
                      <a:gd name="T63" fmla="*/ 159 h 159"/>
                      <a:gd name="T64" fmla="*/ 202 w 485"/>
                      <a:gd name="T65" fmla="*/ 157 h 159"/>
                      <a:gd name="T66" fmla="*/ 165 w 485"/>
                      <a:gd name="T67" fmla="*/ 153 h 159"/>
                      <a:gd name="T68" fmla="*/ 131 w 485"/>
                      <a:gd name="T69" fmla="*/ 147 h 159"/>
                      <a:gd name="T70" fmla="*/ 100 w 485"/>
                      <a:gd name="T71" fmla="*/ 138 h 159"/>
                      <a:gd name="T72" fmla="*/ 73 w 485"/>
                      <a:gd name="T73" fmla="*/ 127 h 159"/>
                      <a:gd name="T74" fmla="*/ 47 w 485"/>
                      <a:gd name="T75" fmla="*/ 114 h 159"/>
                      <a:gd name="T76" fmla="*/ 29 w 485"/>
                      <a:gd name="T77" fmla="*/ 102 h 159"/>
                      <a:gd name="T78" fmla="*/ 26 w 485"/>
                      <a:gd name="T79" fmla="*/ 99 h 159"/>
                      <a:gd name="T80" fmla="*/ 16 w 485"/>
                      <a:gd name="T81" fmla="*/ 89 h 159"/>
                      <a:gd name="T82" fmla="*/ 8 w 485"/>
                      <a:gd name="T83" fmla="*/ 79 h 159"/>
                      <a:gd name="T84" fmla="*/ 3 w 485"/>
                      <a:gd name="T85" fmla="*/ 67 h 159"/>
                      <a:gd name="T86" fmla="*/ 0 w 485"/>
                      <a:gd name="T87" fmla="*/ 55 h 159"/>
                      <a:gd name="T88" fmla="*/ 0 w 485"/>
                      <a:gd name="T89" fmla="*/ 55 h 159"/>
                      <a:gd name="T90" fmla="*/ 0 w 485"/>
                      <a:gd name="T91" fmla="*/ 53 h 159"/>
                      <a:gd name="T92" fmla="*/ 0 w 485"/>
                      <a:gd name="T93" fmla="*/ 0 h 1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</a:cxnLst>
                    <a:rect l="0" t="0" r="r" b="b"/>
                    <a:pathLst>
                      <a:path w="485" h="159">
                        <a:moveTo>
                          <a:pt x="0" y="0"/>
                        </a:moveTo>
                        <a:lnTo>
                          <a:pt x="7" y="5"/>
                        </a:lnTo>
                        <a:lnTo>
                          <a:pt x="27" y="18"/>
                        </a:lnTo>
                        <a:lnTo>
                          <a:pt x="58" y="33"/>
                        </a:lnTo>
                        <a:lnTo>
                          <a:pt x="93" y="46"/>
                        </a:lnTo>
                        <a:lnTo>
                          <a:pt x="131" y="55"/>
                        </a:lnTo>
                        <a:lnTo>
                          <a:pt x="146" y="58"/>
                        </a:lnTo>
                        <a:lnTo>
                          <a:pt x="193" y="64"/>
                        </a:lnTo>
                        <a:lnTo>
                          <a:pt x="242" y="66"/>
                        </a:lnTo>
                        <a:lnTo>
                          <a:pt x="292" y="64"/>
                        </a:lnTo>
                        <a:lnTo>
                          <a:pt x="339" y="58"/>
                        </a:lnTo>
                        <a:lnTo>
                          <a:pt x="354" y="55"/>
                        </a:lnTo>
                        <a:lnTo>
                          <a:pt x="392" y="46"/>
                        </a:lnTo>
                        <a:lnTo>
                          <a:pt x="427" y="33"/>
                        </a:lnTo>
                        <a:lnTo>
                          <a:pt x="458" y="18"/>
                        </a:lnTo>
                        <a:lnTo>
                          <a:pt x="478" y="5"/>
                        </a:lnTo>
                        <a:lnTo>
                          <a:pt x="485" y="0"/>
                        </a:lnTo>
                        <a:lnTo>
                          <a:pt x="485" y="53"/>
                        </a:lnTo>
                        <a:lnTo>
                          <a:pt x="484" y="55"/>
                        </a:lnTo>
                        <a:lnTo>
                          <a:pt x="484" y="55"/>
                        </a:lnTo>
                        <a:lnTo>
                          <a:pt x="482" y="67"/>
                        </a:lnTo>
                        <a:lnTo>
                          <a:pt x="477" y="79"/>
                        </a:lnTo>
                        <a:lnTo>
                          <a:pt x="470" y="89"/>
                        </a:lnTo>
                        <a:lnTo>
                          <a:pt x="459" y="99"/>
                        </a:lnTo>
                        <a:lnTo>
                          <a:pt x="456" y="102"/>
                        </a:lnTo>
                        <a:lnTo>
                          <a:pt x="439" y="114"/>
                        </a:lnTo>
                        <a:lnTo>
                          <a:pt x="412" y="127"/>
                        </a:lnTo>
                        <a:lnTo>
                          <a:pt x="386" y="138"/>
                        </a:lnTo>
                        <a:lnTo>
                          <a:pt x="354" y="147"/>
                        </a:lnTo>
                        <a:lnTo>
                          <a:pt x="320" y="153"/>
                        </a:lnTo>
                        <a:lnTo>
                          <a:pt x="283" y="157"/>
                        </a:lnTo>
                        <a:lnTo>
                          <a:pt x="242" y="159"/>
                        </a:lnTo>
                        <a:lnTo>
                          <a:pt x="202" y="157"/>
                        </a:lnTo>
                        <a:lnTo>
                          <a:pt x="165" y="153"/>
                        </a:lnTo>
                        <a:lnTo>
                          <a:pt x="131" y="147"/>
                        </a:lnTo>
                        <a:lnTo>
                          <a:pt x="100" y="138"/>
                        </a:lnTo>
                        <a:lnTo>
                          <a:pt x="73" y="127"/>
                        </a:lnTo>
                        <a:lnTo>
                          <a:pt x="47" y="114"/>
                        </a:lnTo>
                        <a:lnTo>
                          <a:pt x="29" y="102"/>
                        </a:lnTo>
                        <a:lnTo>
                          <a:pt x="26" y="99"/>
                        </a:lnTo>
                        <a:lnTo>
                          <a:pt x="16" y="89"/>
                        </a:lnTo>
                        <a:lnTo>
                          <a:pt x="8" y="79"/>
                        </a:lnTo>
                        <a:lnTo>
                          <a:pt x="3" y="67"/>
                        </a:lnTo>
                        <a:lnTo>
                          <a:pt x="0" y="55"/>
                        </a:lnTo>
                        <a:lnTo>
                          <a:pt x="0" y="55"/>
                        </a:lnTo>
                        <a:lnTo>
                          <a:pt x="0" y="5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43B02A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274" name="Freeform 22">
                    <a:extLst>
                      <a:ext uri="{FF2B5EF4-FFF2-40B4-BE49-F238E27FC236}">
                        <a16:creationId xmlns:a16="http://schemas.microsoft.com/office/drawing/2014/main" id="{22936A18-929A-4F20-F0E3-4DF69190DB0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36930" y="3626172"/>
                    <a:ext cx="385763" cy="165100"/>
                  </a:xfrm>
                  <a:custGeom>
                    <a:avLst/>
                    <a:gdLst>
                      <a:gd name="T0" fmla="*/ 243 w 486"/>
                      <a:gd name="T1" fmla="*/ 0 h 207"/>
                      <a:gd name="T2" fmla="*/ 292 w 486"/>
                      <a:gd name="T3" fmla="*/ 2 h 207"/>
                      <a:gd name="T4" fmla="*/ 337 w 486"/>
                      <a:gd name="T5" fmla="*/ 9 h 207"/>
                      <a:gd name="T6" fmla="*/ 376 w 486"/>
                      <a:gd name="T7" fmla="*/ 18 h 207"/>
                      <a:gd name="T8" fmla="*/ 411 w 486"/>
                      <a:gd name="T9" fmla="*/ 30 h 207"/>
                      <a:gd name="T10" fmla="*/ 440 w 486"/>
                      <a:gd name="T11" fmla="*/ 45 h 207"/>
                      <a:gd name="T12" fmla="*/ 462 w 486"/>
                      <a:gd name="T13" fmla="*/ 61 h 207"/>
                      <a:gd name="T14" fmla="*/ 478 w 486"/>
                      <a:gd name="T15" fmla="*/ 78 h 207"/>
                      <a:gd name="T16" fmla="*/ 485 w 486"/>
                      <a:gd name="T17" fmla="*/ 95 h 207"/>
                      <a:gd name="T18" fmla="*/ 486 w 486"/>
                      <a:gd name="T19" fmla="*/ 99 h 207"/>
                      <a:gd name="T20" fmla="*/ 486 w 486"/>
                      <a:gd name="T21" fmla="*/ 104 h 207"/>
                      <a:gd name="T22" fmla="*/ 486 w 486"/>
                      <a:gd name="T23" fmla="*/ 110 h 207"/>
                      <a:gd name="T24" fmla="*/ 484 w 486"/>
                      <a:gd name="T25" fmla="*/ 118 h 207"/>
                      <a:gd name="T26" fmla="*/ 478 w 486"/>
                      <a:gd name="T27" fmla="*/ 130 h 207"/>
                      <a:gd name="T28" fmla="*/ 468 w 486"/>
                      <a:gd name="T29" fmla="*/ 141 h 207"/>
                      <a:gd name="T30" fmla="*/ 464 w 486"/>
                      <a:gd name="T31" fmla="*/ 146 h 207"/>
                      <a:gd name="T32" fmla="*/ 459 w 486"/>
                      <a:gd name="T33" fmla="*/ 150 h 207"/>
                      <a:gd name="T34" fmla="*/ 438 w 486"/>
                      <a:gd name="T35" fmla="*/ 165 h 207"/>
                      <a:gd name="T36" fmla="*/ 410 w 486"/>
                      <a:gd name="T37" fmla="*/ 177 h 207"/>
                      <a:gd name="T38" fmla="*/ 376 w 486"/>
                      <a:gd name="T39" fmla="*/ 189 h 207"/>
                      <a:gd name="T40" fmla="*/ 336 w 486"/>
                      <a:gd name="T41" fmla="*/ 199 h 207"/>
                      <a:gd name="T42" fmla="*/ 292 w 486"/>
                      <a:gd name="T43" fmla="*/ 205 h 207"/>
                      <a:gd name="T44" fmla="*/ 243 w 486"/>
                      <a:gd name="T45" fmla="*/ 207 h 207"/>
                      <a:gd name="T46" fmla="*/ 196 w 486"/>
                      <a:gd name="T47" fmla="*/ 205 h 207"/>
                      <a:gd name="T48" fmla="*/ 151 w 486"/>
                      <a:gd name="T49" fmla="*/ 199 h 207"/>
                      <a:gd name="T50" fmla="*/ 112 w 486"/>
                      <a:gd name="T51" fmla="*/ 189 h 207"/>
                      <a:gd name="T52" fmla="*/ 77 w 486"/>
                      <a:gd name="T53" fmla="*/ 177 h 207"/>
                      <a:gd name="T54" fmla="*/ 50 w 486"/>
                      <a:gd name="T55" fmla="*/ 165 h 207"/>
                      <a:gd name="T56" fmla="*/ 28 w 486"/>
                      <a:gd name="T57" fmla="*/ 150 h 207"/>
                      <a:gd name="T58" fmla="*/ 24 w 486"/>
                      <a:gd name="T59" fmla="*/ 146 h 207"/>
                      <a:gd name="T60" fmla="*/ 18 w 486"/>
                      <a:gd name="T61" fmla="*/ 141 h 207"/>
                      <a:gd name="T62" fmla="*/ 9 w 486"/>
                      <a:gd name="T63" fmla="*/ 130 h 207"/>
                      <a:gd name="T64" fmla="*/ 4 w 486"/>
                      <a:gd name="T65" fmla="*/ 118 h 207"/>
                      <a:gd name="T66" fmla="*/ 1 w 486"/>
                      <a:gd name="T67" fmla="*/ 110 h 207"/>
                      <a:gd name="T68" fmla="*/ 0 w 486"/>
                      <a:gd name="T69" fmla="*/ 104 h 207"/>
                      <a:gd name="T70" fmla="*/ 0 w 486"/>
                      <a:gd name="T71" fmla="*/ 99 h 207"/>
                      <a:gd name="T72" fmla="*/ 1 w 486"/>
                      <a:gd name="T73" fmla="*/ 95 h 207"/>
                      <a:gd name="T74" fmla="*/ 9 w 486"/>
                      <a:gd name="T75" fmla="*/ 78 h 207"/>
                      <a:gd name="T76" fmla="*/ 25 w 486"/>
                      <a:gd name="T77" fmla="*/ 61 h 207"/>
                      <a:gd name="T78" fmla="*/ 47 w 486"/>
                      <a:gd name="T79" fmla="*/ 45 h 207"/>
                      <a:gd name="T80" fmla="*/ 76 w 486"/>
                      <a:gd name="T81" fmla="*/ 30 h 207"/>
                      <a:gd name="T82" fmla="*/ 111 w 486"/>
                      <a:gd name="T83" fmla="*/ 18 h 207"/>
                      <a:gd name="T84" fmla="*/ 150 w 486"/>
                      <a:gd name="T85" fmla="*/ 9 h 207"/>
                      <a:gd name="T86" fmla="*/ 195 w 486"/>
                      <a:gd name="T87" fmla="*/ 2 h 207"/>
                      <a:gd name="T88" fmla="*/ 243 w 486"/>
                      <a:gd name="T89" fmla="*/ 0 h 2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486" h="207">
                        <a:moveTo>
                          <a:pt x="243" y="0"/>
                        </a:moveTo>
                        <a:lnTo>
                          <a:pt x="292" y="2"/>
                        </a:lnTo>
                        <a:lnTo>
                          <a:pt x="337" y="9"/>
                        </a:lnTo>
                        <a:lnTo>
                          <a:pt x="376" y="18"/>
                        </a:lnTo>
                        <a:lnTo>
                          <a:pt x="411" y="30"/>
                        </a:lnTo>
                        <a:lnTo>
                          <a:pt x="440" y="45"/>
                        </a:lnTo>
                        <a:lnTo>
                          <a:pt x="462" y="61"/>
                        </a:lnTo>
                        <a:lnTo>
                          <a:pt x="478" y="78"/>
                        </a:lnTo>
                        <a:lnTo>
                          <a:pt x="485" y="95"/>
                        </a:lnTo>
                        <a:lnTo>
                          <a:pt x="486" y="99"/>
                        </a:lnTo>
                        <a:lnTo>
                          <a:pt x="486" y="104"/>
                        </a:lnTo>
                        <a:lnTo>
                          <a:pt x="486" y="110"/>
                        </a:lnTo>
                        <a:lnTo>
                          <a:pt x="484" y="118"/>
                        </a:lnTo>
                        <a:lnTo>
                          <a:pt x="478" y="130"/>
                        </a:lnTo>
                        <a:lnTo>
                          <a:pt x="468" y="141"/>
                        </a:lnTo>
                        <a:lnTo>
                          <a:pt x="464" y="146"/>
                        </a:lnTo>
                        <a:lnTo>
                          <a:pt x="459" y="150"/>
                        </a:lnTo>
                        <a:lnTo>
                          <a:pt x="438" y="165"/>
                        </a:lnTo>
                        <a:lnTo>
                          <a:pt x="410" y="177"/>
                        </a:lnTo>
                        <a:lnTo>
                          <a:pt x="376" y="189"/>
                        </a:lnTo>
                        <a:lnTo>
                          <a:pt x="336" y="199"/>
                        </a:lnTo>
                        <a:lnTo>
                          <a:pt x="292" y="205"/>
                        </a:lnTo>
                        <a:lnTo>
                          <a:pt x="243" y="207"/>
                        </a:lnTo>
                        <a:lnTo>
                          <a:pt x="196" y="205"/>
                        </a:lnTo>
                        <a:lnTo>
                          <a:pt x="151" y="199"/>
                        </a:lnTo>
                        <a:lnTo>
                          <a:pt x="112" y="189"/>
                        </a:lnTo>
                        <a:lnTo>
                          <a:pt x="77" y="177"/>
                        </a:lnTo>
                        <a:lnTo>
                          <a:pt x="50" y="165"/>
                        </a:lnTo>
                        <a:lnTo>
                          <a:pt x="28" y="150"/>
                        </a:lnTo>
                        <a:lnTo>
                          <a:pt x="24" y="146"/>
                        </a:lnTo>
                        <a:lnTo>
                          <a:pt x="18" y="141"/>
                        </a:lnTo>
                        <a:lnTo>
                          <a:pt x="9" y="130"/>
                        </a:lnTo>
                        <a:lnTo>
                          <a:pt x="4" y="118"/>
                        </a:lnTo>
                        <a:lnTo>
                          <a:pt x="1" y="110"/>
                        </a:lnTo>
                        <a:lnTo>
                          <a:pt x="0" y="104"/>
                        </a:lnTo>
                        <a:lnTo>
                          <a:pt x="0" y="99"/>
                        </a:lnTo>
                        <a:lnTo>
                          <a:pt x="1" y="95"/>
                        </a:lnTo>
                        <a:lnTo>
                          <a:pt x="9" y="78"/>
                        </a:lnTo>
                        <a:lnTo>
                          <a:pt x="25" y="61"/>
                        </a:lnTo>
                        <a:lnTo>
                          <a:pt x="47" y="45"/>
                        </a:lnTo>
                        <a:lnTo>
                          <a:pt x="76" y="30"/>
                        </a:lnTo>
                        <a:lnTo>
                          <a:pt x="111" y="18"/>
                        </a:lnTo>
                        <a:lnTo>
                          <a:pt x="150" y="9"/>
                        </a:lnTo>
                        <a:lnTo>
                          <a:pt x="195" y="2"/>
                        </a:lnTo>
                        <a:lnTo>
                          <a:pt x="243" y="0"/>
                        </a:lnTo>
                        <a:close/>
                      </a:path>
                    </a:pathLst>
                  </a:custGeom>
                  <a:solidFill>
                    <a:srgbClr val="43B02A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275" name="Freeform 23">
                    <a:extLst>
                      <a:ext uri="{FF2B5EF4-FFF2-40B4-BE49-F238E27FC236}">
                        <a16:creationId xmlns:a16="http://schemas.microsoft.com/office/drawing/2014/main" id="{502ED599-BDF1-AABB-3729-2C267CCB887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38518" y="3884935"/>
                    <a:ext cx="384175" cy="127000"/>
                  </a:xfrm>
                  <a:custGeom>
                    <a:avLst/>
                    <a:gdLst>
                      <a:gd name="T0" fmla="*/ 0 w 485"/>
                      <a:gd name="T1" fmla="*/ 0 h 159"/>
                      <a:gd name="T2" fmla="*/ 7 w 485"/>
                      <a:gd name="T3" fmla="*/ 5 h 159"/>
                      <a:gd name="T4" fmla="*/ 27 w 485"/>
                      <a:gd name="T5" fmla="*/ 18 h 159"/>
                      <a:gd name="T6" fmla="*/ 58 w 485"/>
                      <a:gd name="T7" fmla="*/ 33 h 159"/>
                      <a:gd name="T8" fmla="*/ 93 w 485"/>
                      <a:gd name="T9" fmla="*/ 46 h 159"/>
                      <a:gd name="T10" fmla="*/ 131 w 485"/>
                      <a:gd name="T11" fmla="*/ 55 h 159"/>
                      <a:gd name="T12" fmla="*/ 146 w 485"/>
                      <a:gd name="T13" fmla="*/ 59 h 159"/>
                      <a:gd name="T14" fmla="*/ 193 w 485"/>
                      <a:gd name="T15" fmla="*/ 65 h 159"/>
                      <a:gd name="T16" fmla="*/ 242 w 485"/>
                      <a:gd name="T17" fmla="*/ 67 h 159"/>
                      <a:gd name="T18" fmla="*/ 292 w 485"/>
                      <a:gd name="T19" fmla="*/ 65 h 159"/>
                      <a:gd name="T20" fmla="*/ 339 w 485"/>
                      <a:gd name="T21" fmla="*/ 59 h 159"/>
                      <a:gd name="T22" fmla="*/ 354 w 485"/>
                      <a:gd name="T23" fmla="*/ 55 h 159"/>
                      <a:gd name="T24" fmla="*/ 392 w 485"/>
                      <a:gd name="T25" fmla="*/ 46 h 159"/>
                      <a:gd name="T26" fmla="*/ 427 w 485"/>
                      <a:gd name="T27" fmla="*/ 33 h 159"/>
                      <a:gd name="T28" fmla="*/ 458 w 485"/>
                      <a:gd name="T29" fmla="*/ 18 h 159"/>
                      <a:gd name="T30" fmla="*/ 478 w 485"/>
                      <a:gd name="T31" fmla="*/ 5 h 159"/>
                      <a:gd name="T32" fmla="*/ 485 w 485"/>
                      <a:gd name="T33" fmla="*/ 0 h 159"/>
                      <a:gd name="T34" fmla="*/ 485 w 485"/>
                      <a:gd name="T35" fmla="*/ 54 h 159"/>
                      <a:gd name="T36" fmla="*/ 484 w 485"/>
                      <a:gd name="T37" fmla="*/ 55 h 159"/>
                      <a:gd name="T38" fmla="*/ 484 w 485"/>
                      <a:gd name="T39" fmla="*/ 55 h 159"/>
                      <a:gd name="T40" fmla="*/ 482 w 485"/>
                      <a:gd name="T41" fmla="*/ 67 h 159"/>
                      <a:gd name="T42" fmla="*/ 477 w 485"/>
                      <a:gd name="T43" fmla="*/ 79 h 159"/>
                      <a:gd name="T44" fmla="*/ 470 w 485"/>
                      <a:gd name="T45" fmla="*/ 89 h 159"/>
                      <a:gd name="T46" fmla="*/ 459 w 485"/>
                      <a:gd name="T47" fmla="*/ 99 h 159"/>
                      <a:gd name="T48" fmla="*/ 456 w 485"/>
                      <a:gd name="T49" fmla="*/ 102 h 159"/>
                      <a:gd name="T50" fmla="*/ 439 w 485"/>
                      <a:gd name="T51" fmla="*/ 114 h 159"/>
                      <a:gd name="T52" fmla="*/ 412 w 485"/>
                      <a:gd name="T53" fmla="*/ 128 h 159"/>
                      <a:gd name="T54" fmla="*/ 386 w 485"/>
                      <a:gd name="T55" fmla="*/ 138 h 159"/>
                      <a:gd name="T56" fmla="*/ 354 w 485"/>
                      <a:gd name="T57" fmla="*/ 147 h 159"/>
                      <a:gd name="T58" fmla="*/ 320 w 485"/>
                      <a:gd name="T59" fmla="*/ 154 h 159"/>
                      <a:gd name="T60" fmla="*/ 283 w 485"/>
                      <a:gd name="T61" fmla="*/ 158 h 159"/>
                      <a:gd name="T62" fmla="*/ 242 w 485"/>
                      <a:gd name="T63" fmla="*/ 159 h 159"/>
                      <a:gd name="T64" fmla="*/ 202 w 485"/>
                      <a:gd name="T65" fmla="*/ 158 h 159"/>
                      <a:gd name="T66" fmla="*/ 165 w 485"/>
                      <a:gd name="T67" fmla="*/ 154 h 159"/>
                      <a:gd name="T68" fmla="*/ 131 w 485"/>
                      <a:gd name="T69" fmla="*/ 147 h 159"/>
                      <a:gd name="T70" fmla="*/ 100 w 485"/>
                      <a:gd name="T71" fmla="*/ 138 h 159"/>
                      <a:gd name="T72" fmla="*/ 73 w 485"/>
                      <a:gd name="T73" fmla="*/ 128 h 159"/>
                      <a:gd name="T74" fmla="*/ 47 w 485"/>
                      <a:gd name="T75" fmla="*/ 114 h 159"/>
                      <a:gd name="T76" fmla="*/ 29 w 485"/>
                      <a:gd name="T77" fmla="*/ 102 h 159"/>
                      <a:gd name="T78" fmla="*/ 26 w 485"/>
                      <a:gd name="T79" fmla="*/ 99 h 159"/>
                      <a:gd name="T80" fmla="*/ 16 w 485"/>
                      <a:gd name="T81" fmla="*/ 89 h 159"/>
                      <a:gd name="T82" fmla="*/ 8 w 485"/>
                      <a:gd name="T83" fmla="*/ 79 h 159"/>
                      <a:gd name="T84" fmla="*/ 3 w 485"/>
                      <a:gd name="T85" fmla="*/ 67 h 159"/>
                      <a:gd name="T86" fmla="*/ 0 w 485"/>
                      <a:gd name="T87" fmla="*/ 55 h 159"/>
                      <a:gd name="T88" fmla="*/ 0 w 485"/>
                      <a:gd name="T89" fmla="*/ 55 h 159"/>
                      <a:gd name="T90" fmla="*/ 0 w 485"/>
                      <a:gd name="T91" fmla="*/ 54 h 159"/>
                      <a:gd name="T92" fmla="*/ 0 w 485"/>
                      <a:gd name="T93" fmla="*/ 0 h 1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</a:cxnLst>
                    <a:rect l="0" t="0" r="r" b="b"/>
                    <a:pathLst>
                      <a:path w="485" h="159">
                        <a:moveTo>
                          <a:pt x="0" y="0"/>
                        </a:moveTo>
                        <a:lnTo>
                          <a:pt x="7" y="5"/>
                        </a:lnTo>
                        <a:lnTo>
                          <a:pt x="27" y="18"/>
                        </a:lnTo>
                        <a:lnTo>
                          <a:pt x="58" y="33"/>
                        </a:lnTo>
                        <a:lnTo>
                          <a:pt x="93" y="46"/>
                        </a:lnTo>
                        <a:lnTo>
                          <a:pt x="131" y="55"/>
                        </a:lnTo>
                        <a:lnTo>
                          <a:pt x="146" y="59"/>
                        </a:lnTo>
                        <a:lnTo>
                          <a:pt x="193" y="65"/>
                        </a:lnTo>
                        <a:lnTo>
                          <a:pt x="242" y="67"/>
                        </a:lnTo>
                        <a:lnTo>
                          <a:pt x="292" y="65"/>
                        </a:lnTo>
                        <a:lnTo>
                          <a:pt x="339" y="59"/>
                        </a:lnTo>
                        <a:lnTo>
                          <a:pt x="354" y="55"/>
                        </a:lnTo>
                        <a:lnTo>
                          <a:pt x="392" y="46"/>
                        </a:lnTo>
                        <a:lnTo>
                          <a:pt x="427" y="33"/>
                        </a:lnTo>
                        <a:lnTo>
                          <a:pt x="458" y="18"/>
                        </a:lnTo>
                        <a:lnTo>
                          <a:pt x="478" y="5"/>
                        </a:lnTo>
                        <a:lnTo>
                          <a:pt x="485" y="0"/>
                        </a:lnTo>
                        <a:lnTo>
                          <a:pt x="485" y="54"/>
                        </a:lnTo>
                        <a:lnTo>
                          <a:pt x="484" y="55"/>
                        </a:lnTo>
                        <a:lnTo>
                          <a:pt x="484" y="55"/>
                        </a:lnTo>
                        <a:lnTo>
                          <a:pt x="482" y="67"/>
                        </a:lnTo>
                        <a:lnTo>
                          <a:pt x="477" y="79"/>
                        </a:lnTo>
                        <a:lnTo>
                          <a:pt x="470" y="89"/>
                        </a:lnTo>
                        <a:lnTo>
                          <a:pt x="459" y="99"/>
                        </a:lnTo>
                        <a:lnTo>
                          <a:pt x="456" y="102"/>
                        </a:lnTo>
                        <a:lnTo>
                          <a:pt x="439" y="114"/>
                        </a:lnTo>
                        <a:lnTo>
                          <a:pt x="412" y="128"/>
                        </a:lnTo>
                        <a:lnTo>
                          <a:pt x="386" y="138"/>
                        </a:lnTo>
                        <a:lnTo>
                          <a:pt x="354" y="147"/>
                        </a:lnTo>
                        <a:lnTo>
                          <a:pt x="320" y="154"/>
                        </a:lnTo>
                        <a:lnTo>
                          <a:pt x="283" y="158"/>
                        </a:lnTo>
                        <a:lnTo>
                          <a:pt x="242" y="159"/>
                        </a:lnTo>
                        <a:lnTo>
                          <a:pt x="202" y="158"/>
                        </a:lnTo>
                        <a:lnTo>
                          <a:pt x="165" y="154"/>
                        </a:lnTo>
                        <a:lnTo>
                          <a:pt x="131" y="147"/>
                        </a:lnTo>
                        <a:lnTo>
                          <a:pt x="100" y="138"/>
                        </a:lnTo>
                        <a:lnTo>
                          <a:pt x="73" y="128"/>
                        </a:lnTo>
                        <a:lnTo>
                          <a:pt x="47" y="114"/>
                        </a:lnTo>
                        <a:lnTo>
                          <a:pt x="29" y="102"/>
                        </a:lnTo>
                        <a:lnTo>
                          <a:pt x="26" y="99"/>
                        </a:lnTo>
                        <a:lnTo>
                          <a:pt x="16" y="89"/>
                        </a:lnTo>
                        <a:lnTo>
                          <a:pt x="8" y="79"/>
                        </a:lnTo>
                        <a:lnTo>
                          <a:pt x="3" y="67"/>
                        </a:lnTo>
                        <a:lnTo>
                          <a:pt x="0" y="55"/>
                        </a:lnTo>
                        <a:lnTo>
                          <a:pt x="0" y="55"/>
                        </a:lnTo>
                        <a:lnTo>
                          <a:pt x="0" y="5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43B02A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276" name="Freeform 24">
                    <a:extLst>
                      <a:ext uri="{FF2B5EF4-FFF2-40B4-BE49-F238E27FC236}">
                        <a16:creationId xmlns:a16="http://schemas.microsoft.com/office/drawing/2014/main" id="{D9EDA8AA-73D6-E3F5-84E1-5181D7B6FEA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38518" y="3996060"/>
                    <a:ext cx="384175" cy="127000"/>
                  </a:xfrm>
                  <a:custGeom>
                    <a:avLst/>
                    <a:gdLst>
                      <a:gd name="T0" fmla="*/ 0 w 485"/>
                      <a:gd name="T1" fmla="*/ 0 h 161"/>
                      <a:gd name="T2" fmla="*/ 7 w 485"/>
                      <a:gd name="T3" fmla="*/ 6 h 161"/>
                      <a:gd name="T4" fmla="*/ 27 w 485"/>
                      <a:gd name="T5" fmla="*/ 19 h 161"/>
                      <a:gd name="T6" fmla="*/ 58 w 485"/>
                      <a:gd name="T7" fmla="*/ 34 h 161"/>
                      <a:gd name="T8" fmla="*/ 93 w 485"/>
                      <a:gd name="T9" fmla="*/ 46 h 161"/>
                      <a:gd name="T10" fmla="*/ 131 w 485"/>
                      <a:gd name="T11" fmla="*/ 57 h 161"/>
                      <a:gd name="T12" fmla="*/ 146 w 485"/>
                      <a:gd name="T13" fmla="*/ 59 h 161"/>
                      <a:gd name="T14" fmla="*/ 193 w 485"/>
                      <a:gd name="T15" fmla="*/ 65 h 161"/>
                      <a:gd name="T16" fmla="*/ 242 w 485"/>
                      <a:gd name="T17" fmla="*/ 67 h 161"/>
                      <a:gd name="T18" fmla="*/ 292 w 485"/>
                      <a:gd name="T19" fmla="*/ 65 h 161"/>
                      <a:gd name="T20" fmla="*/ 339 w 485"/>
                      <a:gd name="T21" fmla="*/ 59 h 161"/>
                      <a:gd name="T22" fmla="*/ 354 w 485"/>
                      <a:gd name="T23" fmla="*/ 57 h 161"/>
                      <a:gd name="T24" fmla="*/ 392 w 485"/>
                      <a:gd name="T25" fmla="*/ 46 h 161"/>
                      <a:gd name="T26" fmla="*/ 427 w 485"/>
                      <a:gd name="T27" fmla="*/ 34 h 161"/>
                      <a:gd name="T28" fmla="*/ 458 w 485"/>
                      <a:gd name="T29" fmla="*/ 19 h 161"/>
                      <a:gd name="T30" fmla="*/ 478 w 485"/>
                      <a:gd name="T31" fmla="*/ 6 h 161"/>
                      <a:gd name="T32" fmla="*/ 485 w 485"/>
                      <a:gd name="T33" fmla="*/ 0 h 161"/>
                      <a:gd name="T34" fmla="*/ 485 w 485"/>
                      <a:gd name="T35" fmla="*/ 54 h 161"/>
                      <a:gd name="T36" fmla="*/ 484 w 485"/>
                      <a:gd name="T37" fmla="*/ 57 h 161"/>
                      <a:gd name="T38" fmla="*/ 484 w 485"/>
                      <a:gd name="T39" fmla="*/ 57 h 161"/>
                      <a:gd name="T40" fmla="*/ 482 w 485"/>
                      <a:gd name="T41" fmla="*/ 68 h 161"/>
                      <a:gd name="T42" fmla="*/ 477 w 485"/>
                      <a:gd name="T43" fmla="*/ 79 h 161"/>
                      <a:gd name="T44" fmla="*/ 470 w 485"/>
                      <a:gd name="T45" fmla="*/ 90 h 161"/>
                      <a:gd name="T46" fmla="*/ 459 w 485"/>
                      <a:gd name="T47" fmla="*/ 100 h 161"/>
                      <a:gd name="T48" fmla="*/ 456 w 485"/>
                      <a:gd name="T49" fmla="*/ 102 h 161"/>
                      <a:gd name="T50" fmla="*/ 439 w 485"/>
                      <a:gd name="T51" fmla="*/ 115 h 161"/>
                      <a:gd name="T52" fmla="*/ 412 w 485"/>
                      <a:gd name="T53" fmla="*/ 128 h 161"/>
                      <a:gd name="T54" fmla="*/ 386 w 485"/>
                      <a:gd name="T55" fmla="*/ 138 h 161"/>
                      <a:gd name="T56" fmla="*/ 354 w 485"/>
                      <a:gd name="T57" fmla="*/ 148 h 161"/>
                      <a:gd name="T58" fmla="*/ 320 w 485"/>
                      <a:gd name="T59" fmla="*/ 154 h 161"/>
                      <a:gd name="T60" fmla="*/ 283 w 485"/>
                      <a:gd name="T61" fmla="*/ 159 h 161"/>
                      <a:gd name="T62" fmla="*/ 242 w 485"/>
                      <a:gd name="T63" fmla="*/ 161 h 161"/>
                      <a:gd name="T64" fmla="*/ 202 w 485"/>
                      <a:gd name="T65" fmla="*/ 159 h 161"/>
                      <a:gd name="T66" fmla="*/ 165 w 485"/>
                      <a:gd name="T67" fmla="*/ 154 h 161"/>
                      <a:gd name="T68" fmla="*/ 131 w 485"/>
                      <a:gd name="T69" fmla="*/ 148 h 161"/>
                      <a:gd name="T70" fmla="*/ 100 w 485"/>
                      <a:gd name="T71" fmla="*/ 138 h 161"/>
                      <a:gd name="T72" fmla="*/ 73 w 485"/>
                      <a:gd name="T73" fmla="*/ 128 h 161"/>
                      <a:gd name="T74" fmla="*/ 47 w 485"/>
                      <a:gd name="T75" fmla="*/ 115 h 161"/>
                      <a:gd name="T76" fmla="*/ 29 w 485"/>
                      <a:gd name="T77" fmla="*/ 102 h 161"/>
                      <a:gd name="T78" fmla="*/ 26 w 485"/>
                      <a:gd name="T79" fmla="*/ 100 h 161"/>
                      <a:gd name="T80" fmla="*/ 16 w 485"/>
                      <a:gd name="T81" fmla="*/ 90 h 161"/>
                      <a:gd name="T82" fmla="*/ 8 w 485"/>
                      <a:gd name="T83" fmla="*/ 79 h 161"/>
                      <a:gd name="T84" fmla="*/ 3 w 485"/>
                      <a:gd name="T85" fmla="*/ 68 h 161"/>
                      <a:gd name="T86" fmla="*/ 0 w 485"/>
                      <a:gd name="T87" fmla="*/ 57 h 161"/>
                      <a:gd name="T88" fmla="*/ 0 w 485"/>
                      <a:gd name="T89" fmla="*/ 57 h 161"/>
                      <a:gd name="T90" fmla="*/ 0 w 485"/>
                      <a:gd name="T91" fmla="*/ 54 h 161"/>
                      <a:gd name="T92" fmla="*/ 0 w 485"/>
                      <a:gd name="T93" fmla="*/ 0 h 1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</a:cxnLst>
                    <a:rect l="0" t="0" r="r" b="b"/>
                    <a:pathLst>
                      <a:path w="485" h="161">
                        <a:moveTo>
                          <a:pt x="0" y="0"/>
                        </a:moveTo>
                        <a:lnTo>
                          <a:pt x="7" y="6"/>
                        </a:lnTo>
                        <a:lnTo>
                          <a:pt x="27" y="19"/>
                        </a:lnTo>
                        <a:lnTo>
                          <a:pt x="58" y="34"/>
                        </a:lnTo>
                        <a:lnTo>
                          <a:pt x="93" y="46"/>
                        </a:lnTo>
                        <a:lnTo>
                          <a:pt x="131" y="57"/>
                        </a:lnTo>
                        <a:lnTo>
                          <a:pt x="146" y="59"/>
                        </a:lnTo>
                        <a:lnTo>
                          <a:pt x="193" y="65"/>
                        </a:lnTo>
                        <a:lnTo>
                          <a:pt x="242" y="67"/>
                        </a:lnTo>
                        <a:lnTo>
                          <a:pt x="292" y="65"/>
                        </a:lnTo>
                        <a:lnTo>
                          <a:pt x="339" y="59"/>
                        </a:lnTo>
                        <a:lnTo>
                          <a:pt x="354" y="57"/>
                        </a:lnTo>
                        <a:lnTo>
                          <a:pt x="392" y="46"/>
                        </a:lnTo>
                        <a:lnTo>
                          <a:pt x="427" y="34"/>
                        </a:lnTo>
                        <a:lnTo>
                          <a:pt x="458" y="19"/>
                        </a:lnTo>
                        <a:lnTo>
                          <a:pt x="478" y="6"/>
                        </a:lnTo>
                        <a:lnTo>
                          <a:pt x="485" y="0"/>
                        </a:lnTo>
                        <a:lnTo>
                          <a:pt x="485" y="54"/>
                        </a:lnTo>
                        <a:lnTo>
                          <a:pt x="484" y="57"/>
                        </a:lnTo>
                        <a:lnTo>
                          <a:pt x="484" y="57"/>
                        </a:lnTo>
                        <a:lnTo>
                          <a:pt x="482" y="68"/>
                        </a:lnTo>
                        <a:lnTo>
                          <a:pt x="477" y="79"/>
                        </a:lnTo>
                        <a:lnTo>
                          <a:pt x="470" y="90"/>
                        </a:lnTo>
                        <a:lnTo>
                          <a:pt x="459" y="100"/>
                        </a:lnTo>
                        <a:lnTo>
                          <a:pt x="456" y="102"/>
                        </a:lnTo>
                        <a:lnTo>
                          <a:pt x="439" y="115"/>
                        </a:lnTo>
                        <a:lnTo>
                          <a:pt x="412" y="128"/>
                        </a:lnTo>
                        <a:lnTo>
                          <a:pt x="386" y="138"/>
                        </a:lnTo>
                        <a:lnTo>
                          <a:pt x="354" y="148"/>
                        </a:lnTo>
                        <a:lnTo>
                          <a:pt x="320" y="154"/>
                        </a:lnTo>
                        <a:lnTo>
                          <a:pt x="283" y="159"/>
                        </a:lnTo>
                        <a:lnTo>
                          <a:pt x="242" y="161"/>
                        </a:lnTo>
                        <a:lnTo>
                          <a:pt x="202" y="159"/>
                        </a:lnTo>
                        <a:lnTo>
                          <a:pt x="165" y="154"/>
                        </a:lnTo>
                        <a:lnTo>
                          <a:pt x="131" y="148"/>
                        </a:lnTo>
                        <a:lnTo>
                          <a:pt x="100" y="138"/>
                        </a:lnTo>
                        <a:lnTo>
                          <a:pt x="73" y="128"/>
                        </a:lnTo>
                        <a:lnTo>
                          <a:pt x="47" y="115"/>
                        </a:lnTo>
                        <a:lnTo>
                          <a:pt x="29" y="102"/>
                        </a:lnTo>
                        <a:lnTo>
                          <a:pt x="26" y="100"/>
                        </a:lnTo>
                        <a:lnTo>
                          <a:pt x="16" y="90"/>
                        </a:lnTo>
                        <a:lnTo>
                          <a:pt x="8" y="79"/>
                        </a:lnTo>
                        <a:lnTo>
                          <a:pt x="3" y="68"/>
                        </a:lnTo>
                        <a:lnTo>
                          <a:pt x="0" y="57"/>
                        </a:lnTo>
                        <a:lnTo>
                          <a:pt x="0" y="57"/>
                        </a:lnTo>
                        <a:lnTo>
                          <a:pt x="0" y="5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43B02A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277" name="Freeform 25">
                    <a:extLst>
                      <a:ext uri="{FF2B5EF4-FFF2-40B4-BE49-F238E27FC236}">
                        <a16:creationId xmlns:a16="http://schemas.microsoft.com/office/drawing/2014/main" id="{D682EED9-BF3B-37C9-8FFF-317529CEB97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38518" y="4107185"/>
                    <a:ext cx="384175" cy="125412"/>
                  </a:xfrm>
                  <a:custGeom>
                    <a:avLst/>
                    <a:gdLst>
                      <a:gd name="T0" fmla="*/ 0 w 485"/>
                      <a:gd name="T1" fmla="*/ 0 h 159"/>
                      <a:gd name="T2" fmla="*/ 7 w 485"/>
                      <a:gd name="T3" fmla="*/ 5 h 159"/>
                      <a:gd name="T4" fmla="*/ 27 w 485"/>
                      <a:gd name="T5" fmla="*/ 18 h 159"/>
                      <a:gd name="T6" fmla="*/ 58 w 485"/>
                      <a:gd name="T7" fmla="*/ 32 h 159"/>
                      <a:gd name="T8" fmla="*/ 93 w 485"/>
                      <a:gd name="T9" fmla="*/ 45 h 159"/>
                      <a:gd name="T10" fmla="*/ 131 w 485"/>
                      <a:gd name="T11" fmla="*/ 55 h 159"/>
                      <a:gd name="T12" fmla="*/ 146 w 485"/>
                      <a:gd name="T13" fmla="*/ 58 h 159"/>
                      <a:gd name="T14" fmla="*/ 193 w 485"/>
                      <a:gd name="T15" fmla="*/ 63 h 159"/>
                      <a:gd name="T16" fmla="*/ 242 w 485"/>
                      <a:gd name="T17" fmla="*/ 65 h 159"/>
                      <a:gd name="T18" fmla="*/ 292 w 485"/>
                      <a:gd name="T19" fmla="*/ 63 h 159"/>
                      <a:gd name="T20" fmla="*/ 339 w 485"/>
                      <a:gd name="T21" fmla="*/ 58 h 159"/>
                      <a:gd name="T22" fmla="*/ 354 w 485"/>
                      <a:gd name="T23" fmla="*/ 55 h 159"/>
                      <a:gd name="T24" fmla="*/ 392 w 485"/>
                      <a:gd name="T25" fmla="*/ 45 h 159"/>
                      <a:gd name="T26" fmla="*/ 427 w 485"/>
                      <a:gd name="T27" fmla="*/ 32 h 159"/>
                      <a:gd name="T28" fmla="*/ 458 w 485"/>
                      <a:gd name="T29" fmla="*/ 18 h 159"/>
                      <a:gd name="T30" fmla="*/ 478 w 485"/>
                      <a:gd name="T31" fmla="*/ 5 h 159"/>
                      <a:gd name="T32" fmla="*/ 485 w 485"/>
                      <a:gd name="T33" fmla="*/ 0 h 159"/>
                      <a:gd name="T34" fmla="*/ 485 w 485"/>
                      <a:gd name="T35" fmla="*/ 54 h 159"/>
                      <a:gd name="T36" fmla="*/ 484 w 485"/>
                      <a:gd name="T37" fmla="*/ 55 h 159"/>
                      <a:gd name="T38" fmla="*/ 484 w 485"/>
                      <a:gd name="T39" fmla="*/ 55 h 159"/>
                      <a:gd name="T40" fmla="*/ 482 w 485"/>
                      <a:gd name="T41" fmla="*/ 66 h 159"/>
                      <a:gd name="T42" fmla="*/ 477 w 485"/>
                      <a:gd name="T43" fmla="*/ 78 h 159"/>
                      <a:gd name="T44" fmla="*/ 470 w 485"/>
                      <a:gd name="T45" fmla="*/ 89 h 159"/>
                      <a:gd name="T46" fmla="*/ 459 w 485"/>
                      <a:gd name="T47" fmla="*/ 98 h 159"/>
                      <a:gd name="T48" fmla="*/ 456 w 485"/>
                      <a:gd name="T49" fmla="*/ 101 h 159"/>
                      <a:gd name="T50" fmla="*/ 439 w 485"/>
                      <a:gd name="T51" fmla="*/ 113 h 159"/>
                      <a:gd name="T52" fmla="*/ 412 w 485"/>
                      <a:gd name="T53" fmla="*/ 127 h 159"/>
                      <a:gd name="T54" fmla="*/ 386 w 485"/>
                      <a:gd name="T55" fmla="*/ 138 h 159"/>
                      <a:gd name="T56" fmla="*/ 354 w 485"/>
                      <a:gd name="T57" fmla="*/ 146 h 159"/>
                      <a:gd name="T58" fmla="*/ 320 w 485"/>
                      <a:gd name="T59" fmla="*/ 152 h 159"/>
                      <a:gd name="T60" fmla="*/ 283 w 485"/>
                      <a:gd name="T61" fmla="*/ 157 h 159"/>
                      <a:gd name="T62" fmla="*/ 242 w 485"/>
                      <a:gd name="T63" fmla="*/ 159 h 159"/>
                      <a:gd name="T64" fmla="*/ 202 w 485"/>
                      <a:gd name="T65" fmla="*/ 157 h 159"/>
                      <a:gd name="T66" fmla="*/ 165 w 485"/>
                      <a:gd name="T67" fmla="*/ 152 h 159"/>
                      <a:gd name="T68" fmla="*/ 131 w 485"/>
                      <a:gd name="T69" fmla="*/ 146 h 159"/>
                      <a:gd name="T70" fmla="*/ 100 w 485"/>
                      <a:gd name="T71" fmla="*/ 138 h 159"/>
                      <a:gd name="T72" fmla="*/ 73 w 485"/>
                      <a:gd name="T73" fmla="*/ 127 h 159"/>
                      <a:gd name="T74" fmla="*/ 47 w 485"/>
                      <a:gd name="T75" fmla="*/ 113 h 159"/>
                      <a:gd name="T76" fmla="*/ 29 w 485"/>
                      <a:gd name="T77" fmla="*/ 101 h 159"/>
                      <a:gd name="T78" fmla="*/ 26 w 485"/>
                      <a:gd name="T79" fmla="*/ 98 h 159"/>
                      <a:gd name="T80" fmla="*/ 16 w 485"/>
                      <a:gd name="T81" fmla="*/ 89 h 159"/>
                      <a:gd name="T82" fmla="*/ 8 w 485"/>
                      <a:gd name="T83" fmla="*/ 78 h 159"/>
                      <a:gd name="T84" fmla="*/ 3 w 485"/>
                      <a:gd name="T85" fmla="*/ 66 h 159"/>
                      <a:gd name="T86" fmla="*/ 0 w 485"/>
                      <a:gd name="T87" fmla="*/ 55 h 159"/>
                      <a:gd name="T88" fmla="*/ 0 w 485"/>
                      <a:gd name="T89" fmla="*/ 55 h 159"/>
                      <a:gd name="T90" fmla="*/ 0 w 485"/>
                      <a:gd name="T91" fmla="*/ 54 h 159"/>
                      <a:gd name="T92" fmla="*/ 0 w 485"/>
                      <a:gd name="T93" fmla="*/ 0 h 1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</a:cxnLst>
                    <a:rect l="0" t="0" r="r" b="b"/>
                    <a:pathLst>
                      <a:path w="485" h="159">
                        <a:moveTo>
                          <a:pt x="0" y="0"/>
                        </a:moveTo>
                        <a:lnTo>
                          <a:pt x="7" y="5"/>
                        </a:lnTo>
                        <a:lnTo>
                          <a:pt x="27" y="18"/>
                        </a:lnTo>
                        <a:lnTo>
                          <a:pt x="58" y="32"/>
                        </a:lnTo>
                        <a:lnTo>
                          <a:pt x="93" y="45"/>
                        </a:lnTo>
                        <a:lnTo>
                          <a:pt x="131" y="55"/>
                        </a:lnTo>
                        <a:lnTo>
                          <a:pt x="146" y="58"/>
                        </a:lnTo>
                        <a:lnTo>
                          <a:pt x="193" y="63"/>
                        </a:lnTo>
                        <a:lnTo>
                          <a:pt x="242" y="65"/>
                        </a:lnTo>
                        <a:lnTo>
                          <a:pt x="292" y="63"/>
                        </a:lnTo>
                        <a:lnTo>
                          <a:pt x="339" y="58"/>
                        </a:lnTo>
                        <a:lnTo>
                          <a:pt x="354" y="55"/>
                        </a:lnTo>
                        <a:lnTo>
                          <a:pt x="392" y="45"/>
                        </a:lnTo>
                        <a:lnTo>
                          <a:pt x="427" y="32"/>
                        </a:lnTo>
                        <a:lnTo>
                          <a:pt x="458" y="18"/>
                        </a:lnTo>
                        <a:lnTo>
                          <a:pt x="478" y="5"/>
                        </a:lnTo>
                        <a:lnTo>
                          <a:pt x="485" y="0"/>
                        </a:lnTo>
                        <a:lnTo>
                          <a:pt x="485" y="54"/>
                        </a:lnTo>
                        <a:lnTo>
                          <a:pt x="484" y="55"/>
                        </a:lnTo>
                        <a:lnTo>
                          <a:pt x="484" y="55"/>
                        </a:lnTo>
                        <a:lnTo>
                          <a:pt x="482" y="66"/>
                        </a:lnTo>
                        <a:lnTo>
                          <a:pt x="477" y="78"/>
                        </a:lnTo>
                        <a:lnTo>
                          <a:pt x="470" y="89"/>
                        </a:lnTo>
                        <a:lnTo>
                          <a:pt x="459" y="98"/>
                        </a:lnTo>
                        <a:lnTo>
                          <a:pt x="456" y="101"/>
                        </a:lnTo>
                        <a:lnTo>
                          <a:pt x="439" y="113"/>
                        </a:lnTo>
                        <a:lnTo>
                          <a:pt x="412" y="127"/>
                        </a:lnTo>
                        <a:lnTo>
                          <a:pt x="386" y="138"/>
                        </a:lnTo>
                        <a:lnTo>
                          <a:pt x="354" y="146"/>
                        </a:lnTo>
                        <a:lnTo>
                          <a:pt x="320" y="152"/>
                        </a:lnTo>
                        <a:lnTo>
                          <a:pt x="283" y="157"/>
                        </a:lnTo>
                        <a:lnTo>
                          <a:pt x="242" y="159"/>
                        </a:lnTo>
                        <a:lnTo>
                          <a:pt x="202" y="157"/>
                        </a:lnTo>
                        <a:lnTo>
                          <a:pt x="165" y="152"/>
                        </a:lnTo>
                        <a:lnTo>
                          <a:pt x="131" y="146"/>
                        </a:lnTo>
                        <a:lnTo>
                          <a:pt x="100" y="138"/>
                        </a:lnTo>
                        <a:lnTo>
                          <a:pt x="73" y="127"/>
                        </a:lnTo>
                        <a:lnTo>
                          <a:pt x="47" y="113"/>
                        </a:lnTo>
                        <a:lnTo>
                          <a:pt x="29" y="101"/>
                        </a:lnTo>
                        <a:lnTo>
                          <a:pt x="26" y="98"/>
                        </a:lnTo>
                        <a:lnTo>
                          <a:pt x="16" y="89"/>
                        </a:lnTo>
                        <a:lnTo>
                          <a:pt x="8" y="78"/>
                        </a:lnTo>
                        <a:lnTo>
                          <a:pt x="3" y="66"/>
                        </a:lnTo>
                        <a:lnTo>
                          <a:pt x="0" y="55"/>
                        </a:lnTo>
                        <a:lnTo>
                          <a:pt x="0" y="55"/>
                        </a:lnTo>
                        <a:lnTo>
                          <a:pt x="0" y="5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43B02A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278" name="Freeform 26">
                    <a:extLst>
                      <a:ext uri="{FF2B5EF4-FFF2-40B4-BE49-F238E27FC236}">
                        <a16:creationId xmlns:a16="http://schemas.microsoft.com/office/drawing/2014/main" id="{2312720E-7245-01F4-A4EA-13C9B729FC0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38518" y="4216722"/>
                    <a:ext cx="384175" cy="127000"/>
                  </a:xfrm>
                  <a:custGeom>
                    <a:avLst/>
                    <a:gdLst>
                      <a:gd name="T0" fmla="*/ 0 w 485"/>
                      <a:gd name="T1" fmla="*/ 0 h 159"/>
                      <a:gd name="T2" fmla="*/ 7 w 485"/>
                      <a:gd name="T3" fmla="*/ 5 h 159"/>
                      <a:gd name="T4" fmla="*/ 27 w 485"/>
                      <a:gd name="T5" fmla="*/ 18 h 159"/>
                      <a:gd name="T6" fmla="*/ 58 w 485"/>
                      <a:gd name="T7" fmla="*/ 33 h 159"/>
                      <a:gd name="T8" fmla="*/ 93 w 485"/>
                      <a:gd name="T9" fmla="*/ 45 h 159"/>
                      <a:gd name="T10" fmla="*/ 131 w 485"/>
                      <a:gd name="T11" fmla="*/ 55 h 159"/>
                      <a:gd name="T12" fmla="*/ 146 w 485"/>
                      <a:gd name="T13" fmla="*/ 58 h 159"/>
                      <a:gd name="T14" fmla="*/ 193 w 485"/>
                      <a:gd name="T15" fmla="*/ 64 h 159"/>
                      <a:gd name="T16" fmla="*/ 242 w 485"/>
                      <a:gd name="T17" fmla="*/ 67 h 159"/>
                      <a:gd name="T18" fmla="*/ 292 w 485"/>
                      <a:gd name="T19" fmla="*/ 64 h 159"/>
                      <a:gd name="T20" fmla="*/ 339 w 485"/>
                      <a:gd name="T21" fmla="*/ 58 h 159"/>
                      <a:gd name="T22" fmla="*/ 354 w 485"/>
                      <a:gd name="T23" fmla="*/ 55 h 159"/>
                      <a:gd name="T24" fmla="*/ 392 w 485"/>
                      <a:gd name="T25" fmla="*/ 45 h 159"/>
                      <a:gd name="T26" fmla="*/ 427 w 485"/>
                      <a:gd name="T27" fmla="*/ 33 h 159"/>
                      <a:gd name="T28" fmla="*/ 458 w 485"/>
                      <a:gd name="T29" fmla="*/ 18 h 159"/>
                      <a:gd name="T30" fmla="*/ 478 w 485"/>
                      <a:gd name="T31" fmla="*/ 5 h 159"/>
                      <a:gd name="T32" fmla="*/ 485 w 485"/>
                      <a:gd name="T33" fmla="*/ 0 h 159"/>
                      <a:gd name="T34" fmla="*/ 485 w 485"/>
                      <a:gd name="T35" fmla="*/ 54 h 159"/>
                      <a:gd name="T36" fmla="*/ 484 w 485"/>
                      <a:gd name="T37" fmla="*/ 55 h 159"/>
                      <a:gd name="T38" fmla="*/ 484 w 485"/>
                      <a:gd name="T39" fmla="*/ 55 h 159"/>
                      <a:gd name="T40" fmla="*/ 482 w 485"/>
                      <a:gd name="T41" fmla="*/ 67 h 159"/>
                      <a:gd name="T42" fmla="*/ 477 w 485"/>
                      <a:gd name="T43" fmla="*/ 78 h 159"/>
                      <a:gd name="T44" fmla="*/ 470 w 485"/>
                      <a:gd name="T45" fmla="*/ 89 h 159"/>
                      <a:gd name="T46" fmla="*/ 459 w 485"/>
                      <a:gd name="T47" fmla="*/ 100 h 159"/>
                      <a:gd name="T48" fmla="*/ 456 w 485"/>
                      <a:gd name="T49" fmla="*/ 102 h 159"/>
                      <a:gd name="T50" fmla="*/ 439 w 485"/>
                      <a:gd name="T51" fmla="*/ 113 h 159"/>
                      <a:gd name="T52" fmla="*/ 412 w 485"/>
                      <a:gd name="T53" fmla="*/ 127 h 159"/>
                      <a:gd name="T54" fmla="*/ 386 w 485"/>
                      <a:gd name="T55" fmla="*/ 138 h 159"/>
                      <a:gd name="T56" fmla="*/ 354 w 485"/>
                      <a:gd name="T57" fmla="*/ 146 h 159"/>
                      <a:gd name="T58" fmla="*/ 320 w 485"/>
                      <a:gd name="T59" fmla="*/ 154 h 159"/>
                      <a:gd name="T60" fmla="*/ 283 w 485"/>
                      <a:gd name="T61" fmla="*/ 158 h 159"/>
                      <a:gd name="T62" fmla="*/ 242 w 485"/>
                      <a:gd name="T63" fmla="*/ 159 h 159"/>
                      <a:gd name="T64" fmla="*/ 202 w 485"/>
                      <a:gd name="T65" fmla="*/ 158 h 159"/>
                      <a:gd name="T66" fmla="*/ 165 w 485"/>
                      <a:gd name="T67" fmla="*/ 154 h 159"/>
                      <a:gd name="T68" fmla="*/ 131 w 485"/>
                      <a:gd name="T69" fmla="*/ 146 h 159"/>
                      <a:gd name="T70" fmla="*/ 100 w 485"/>
                      <a:gd name="T71" fmla="*/ 138 h 159"/>
                      <a:gd name="T72" fmla="*/ 73 w 485"/>
                      <a:gd name="T73" fmla="*/ 127 h 159"/>
                      <a:gd name="T74" fmla="*/ 47 w 485"/>
                      <a:gd name="T75" fmla="*/ 113 h 159"/>
                      <a:gd name="T76" fmla="*/ 29 w 485"/>
                      <a:gd name="T77" fmla="*/ 102 h 159"/>
                      <a:gd name="T78" fmla="*/ 26 w 485"/>
                      <a:gd name="T79" fmla="*/ 100 h 159"/>
                      <a:gd name="T80" fmla="*/ 16 w 485"/>
                      <a:gd name="T81" fmla="*/ 89 h 159"/>
                      <a:gd name="T82" fmla="*/ 8 w 485"/>
                      <a:gd name="T83" fmla="*/ 78 h 159"/>
                      <a:gd name="T84" fmla="*/ 3 w 485"/>
                      <a:gd name="T85" fmla="*/ 67 h 159"/>
                      <a:gd name="T86" fmla="*/ 0 w 485"/>
                      <a:gd name="T87" fmla="*/ 55 h 159"/>
                      <a:gd name="T88" fmla="*/ 0 w 485"/>
                      <a:gd name="T89" fmla="*/ 55 h 159"/>
                      <a:gd name="T90" fmla="*/ 0 w 485"/>
                      <a:gd name="T91" fmla="*/ 54 h 159"/>
                      <a:gd name="T92" fmla="*/ 0 w 485"/>
                      <a:gd name="T93" fmla="*/ 0 h 1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</a:cxnLst>
                    <a:rect l="0" t="0" r="r" b="b"/>
                    <a:pathLst>
                      <a:path w="485" h="159">
                        <a:moveTo>
                          <a:pt x="0" y="0"/>
                        </a:moveTo>
                        <a:lnTo>
                          <a:pt x="7" y="5"/>
                        </a:lnTo>
                        <a:lnTo>
                          <a:pt x="27" y="18"/>
                        </a:lnTo>
                        <a:lnTo>
                          <a:pt x="58" y="33"/>
                        </a:lnTo>
                        <a:lnTo>
                          <a:pt x="93" y="45"/>
                        </a:lnTo>
                        <a:lnTo>
                          <a:pt x="131" y="55"/>
                        </a:lnTo>
                        <a:lnTo>
                          <a:pt x="146" y="58"/>
                        </a:lnTo>
                        <a:lnTo>
                          <a:pt x="193" y="64"/>
                        </a:lnTo>
                        <a:lnTo>
                          <a:pt x="242" y="67"/>
                        </a:lnTo>
                        <a:lnTo>
                          <a:pt x="292" y="64"/>
                        </a:lnTo>
                        <a:lnTo>
                          <a:pt x="339" y="58"/>
                        </a:lnTo>
                        <a:lnTo>
                          <a:pt x="354" y="55"/>
                        </a:lnTo>
                        <a:lnTo>
                          <a:pt x="392" y="45"/>
                        </a:lnTo>
                        <a:lnTo>
                          <a:pt x="427" y="33"/>
                        </a:lnTo>
                        <a:lnTo>
                          <a:pt x="458" y="18"/>
                        </a:lnTo>
                        <a:lnTo>
                          <a:pt x="478" y="5"/>
                        </a:lnTo>
                        <a:lnTo>
                          <a:pt x="485" y="0"/>
                        </a:lnTo>
                        <a:lnTo>
                          <a:pt x="485" y="54"/>
                        </a:lnTo>
                        <a:lnTo>
                          <a:pt x="484" y="55"/>
                        </a:lnTo>
                        <a:lnTo>
                          <a:pt x="484" y="55"/>
                        </a:lnTo>
                        <a:lnTo>
                          <a:pt x="482" y="67"/>
                        </a:lnTo>
                        <a:lnTo>
                          <a:pt x="477" y="78"/>
                        </a:lnTo>
                        <a:lnTo>
                          <a:pt x="470" y="89"/>
                        </a:lnTo>
                        <a:lnTo>
                          <a:pt x="459" y="100"/>
                        </a:lnTo>
                        <a:lnTo>
                          <a:pt x="456" y="102"/>
                        </a:lnTo>
                        <a:lnTo>
                          <a:pt x="439" y="113"/>
                        </a:lnTo>
                        <a:lnTo>
                          <a:pt x="412" y="127"/>
                        </a:lnTo>
                        <a:lnTo>
                          <a:pt x="386" y="138"/>
                        </a:lnTo>
                        <a:lnTo>
                          <a:pt x="354" y="146"/>
                        </a:lnTo>
                        <a:lnTo>
                          <a:pt x="320" y="154"/>
                        </a:lnTo>
                        <a:lnTo>
                          <a:pt x="283" y="158"/>
                        </a:lnTo>
                        <a:lnTo>
                          <a:pt x="242" y="159"/>
                        </a:lnTo>
                        <a:lnTo>
                          <a:pt x="202" y="158"/>
                        </a:lnTo>
                        <a:lnTo>
                          <a:pt x="165" y="154"/>
                        </a:lnTo>
                        <a:lnTo>
                          <a:pt x="131" y="146"/>
                        </a:lnTo>
                        <a:lnTo>
                          <a:pt x="100" y="138"/>
                        </a:lnTo>
                        <a:lnTo>
                          <a:pt x="73" y="127"/>
                        </a:lnTo>
                        <a:lnTo>
                          <a:pt x="47" y="113"/>
                        </a:lnTo>
                        <a:lnTo>
                          <a:pt x="29" y="102"/>
                        </a:lnTo>
                        <a:lnTo>
                          <a:pt x="26" y="100"/>
                        </a:lnTo>
                        <a:lnTo>
                          <a:pt x="16" y="89"/>
                        </a:lnTo>
                        <a:lnTo>
                          <a:pt x="8" y="78"/>
                        </a:lnTo>
                        <a:lnTo>
                          <a:pt x="3" y="67"/>
                        </a:lnTo>
                        <a:lnTo>
                          <a:pt x="0" y="55"/>
                        </a:lnTo>
                        <a:lnTo>
                          <a:pt x="0" y="55"/>
                        </a:lnTo>
                        <a:lnTo>
                          <a:pt x="0" y="5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43B02A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279" name="Freeform 27">
                    <a:extLst>
                      <a:ext uri="{FF2B5EF4-FFF2-40B4-BE49-F238E27FC236}">
                        <a16:creationId xmlns:a16="http://schemas.microsoft.com/office/drawing/2014/main" id="{1F341E1E-14F6-CF5E-25D7-F1EDB911DE4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33830" y="3669035"/>
                    <a:ext cx="385763" cy="127000"/>
                  </a:xfrm>
                  <a:custGeom>
                    <a:avLst/>
                    <a:gdLst>
                      <a:gd name="T0" fmla="*/ 0 w 485"/>
                      <a:gd name="T1" fmla="*/ 0 h 160"/>
                      <a:gd name="T2" fmla="*/ 7 w 485"/>
                      <a:gd name="T3" fmla="*/ 5 h 160"/>
                      <a:gd name="T4" fmla="*/ 27 w 485"/>
                      <a:gd name="T5" fmla="*/ 18 h 160"/>
                      <a:gd name="T6" fmla="*/ 58 w 485"/>
                      <a:gd name="T7" fmla="*/ 33 h 160"/>
                      <a:gd name="T8" fmla="*/ 93 w 485"/>
                      <a:gd name="T9" fmla="*/ 46 h 160"/>
                      <a:gd name="T10" fmla="*/ 131 w 485"/>
                      <a:gd name="T11" fmla="*/ 55 h 160"/>
                      <a:gd name="T12" fmla="*/ 146 w 485"/>
                      <a:gd name="T13" fmla="*/ 59 h 160"/>
                      <a:gd name="T14" fmla="*/ 193 w 485"/>
                      <a:gd name="T15" fmla="*/ 65 h 160"/>
                      <a:gd name="T16" fmla="*/ 243 w 485"/>
                      <a:gd name="T17" fmla="*/ 67 h 160"/>
                      <a:gd name="T18" fmla="*/ 293 w 485"/>
                      <a:gd name="T19" fmla="*/ 65 h 160"/>
                      <a:gd name="T20" fmla="*/ 339 w 485"/>
                      <a:gd name="T21" fmla="*/ 59 h 160"/>
                      <a:gd name="T22" fmla="*/ 354 w 485"/>
                      <a:gd name="T23" fmla="*/ 55 h 160"/>
                      <a:gd name="T24" fmla="*/ 392 w 485"/>
                      <a:gd name="T25" fmla="*/ 46 h 160"/>
                      <a:gd name="T26" fmla="*/ 427 w 485"/>
                      <a:gd name="T27" fmla="*/ 33 h 160"/>
                      <a:gd name="T28" fmla="*/ 458 w 485"/>
                      <a:gd name="T29" fmla="*/ 18 h 160"/>
                      <a:gd name="T30" fmla="*/ 478 w 485"/>
                      <a:gd name="T31" fmla="*/ 5 h 160"/>
                      <a:gd name="T32" fmla="*/ 485 w 485"/>
                      <a:gd name="T33" fmla="*/ 0 h 160"/>
                      <a:gd name="T34" fmla="*/ 485 w 485"/>
                      <a:gd name="T35" fmla="*/ 54 h 160"/>
                      <a:gd name="T36" fmla="*/ 485 w 485"/>
                      <a:gd name="T37" fmla="*/ 55 h 160"/>
                      <a:gd name="T38" fmla="*/ 485 w 485"/>
                      <a:gd name="T39" fmla="*/ 55 h 160"/>
                      <a:gd name="T40" fmla="*/ 483 w 485"/>
                      <a:gd name="T41" fmla="*/ 67 h 160"/>
                      <a:gd name="T42" fmla="*/ 477 w 485"/>
                      <a:gd name="T43" fmla="*/ 79 h 160"/>
                      <a:gd name="T44" fmla="*/ 469 w 485"/>
                      <a:gd name="T45" fmla="*/ 89 h 160"/>
                      <a:gd name="T46" fmla="*/ 459 w 485"/>
                      <a:gd name="T47" fmla="*/ 100 h 160"/>
                      <a:gd name="T48" fmla="*/ 456 w 485"/>
                      <a:gd name="T49" fmla="*/ 102 h 160"/>
                      <a:gd name="T50" fmla="*/ 438 w 485"/>
                      <a:gd name="T51" fmla="*/ 114 h 160"/>
                      <a:gd name="T52" fmla="*/ 413 w 485"/>
                      <a:gd name="T53" fmla="*/ 128 h 160"/>
                      <a:gd name="T54" fmla="*/ 385 w 485"/>
                      <a:gd name="T55" fmla="*/ 138 h 160"/>
                      <a:gd name="T56" fmla="*/ 354 w 485"/>
                      <a:gd name="T57" fmla="*/ 148 h 160"/>
                      <a:gd name="T58" fmla="*/ 320 w 485"/>
                      <a:gd name="T59" fmla="*/ 154 h 160"/>
                      <a:gd name="T60" fmla="*/ 283 w 485"/>
                      <a:gd name="T61" fmla="*/ 158 h 160"/>
                      <a:gd name="T62" fmla="*/ 243 w 485"/>
                      <a:gd name="T63" fmla="*/ 160 h 160"/>
                      <a:gd name="T64" fmla="*/ 202 w 485"/>
                      <a:gd name="T65" fmla="*/ 158 h 160"/>
                      <a:gd name="T66" fmla="*/ 165 w 485"/>
                      <a:gd name="T67" fmla="*/ 154 h 160"/>
                      <a:gd name="T68" fmla="*/ 131 w 485"/>
                      <a:gd name="T69" fmla="*/ 148 h 160"/>
                      <a:gd name="T70" fmla="*/ 100 w 485"/>
                      <a:gd name="T71" fmla="*/ 138 h 160"/>
                      <a:gd name="T72" fmla="*/ 73 w 485"/>
                      <a:gd name="T73" fmla="*/ 128 h 160"/>
                      <a:gd name="T74" fmla="*/ 46 w 485"/>
                      <a:gd name="T75" fmla="*/ 114 h 160"/>
                      <a:gd name="T76" fmla="*/ 30 w 485"/>
                      <a:gd name="T77" fmla="*/ 102 h 160"/>
                      <a:gd name="T78" fmla="*/ 26 w 485"/>
                      <a:gd name="T79" fmla="*/ 100 h 160"/>
                      <a:gd name="T80" fmla="*/ 16 w 485"/>
                      <a:gd name="T81" fmla="*/ 89 h 160"/>
                      <a:gd name="T82" fmla="*/ 8 w 485"/>
                      <a:gd name="T83" fmla="*/ 79 h 160"/>
                      <a:gd name="T84" fmla="*/ 3 w 485"/>
                      <a:gd name="T85" fmla="*/ 67 h 160"/>
                      <a:gd name="T86" fmla="*/ 1 w 485"/>
                      <a:gd name="T87" fmla="*/ 55 h 160"/>
                      <a:gd name="T88" fmla="*/ 1 w 485"/>
                      <a:gd name="T89" fmla="*/ 55 h 160"/>
                      <a:gd name="T90" fmla="*/ 0 w 485"/>
                      <a:gd name="T91" fmla="*/ 54 h 160"/>
                      <a:gd name="T92" fmla="*/ 0 w 485"/>
                      <a:gd name="T93" fmla="*/ 0 h 1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</a:cxnLst>
                    <a:rect l="0" t="0" r="r" b="b"/>
                    <a:pathLst>
                      <a:path w="485" h="160">
                        <a:moveTo>
                          <a:pt x="0" y="0"/>
                        </a:moveTo>
                        <a:lnTo>
                          <a:pt x="7" y="5"/>
                        </a:lnTo>
                        <a:lnTo>
                          <a:pt x="27" y="18"/>
                        </a:lnTo>
                        <a:lnTo>
                          <a:pt x="58" y="33"/>
                        </a:lnTo>
                        <a:lnTo>
                          <a:pt x="93" y="46"/>
                        </a:lnTo>
                        <a:lnTo>
                          <a:pt x="131" y="55"/>
                        </a:lnTo>
                        <a:lnTo>
                          <a:pt x="146" y="59"/>
                        </a:lnTo>
                        <a:lnTo>
                          <a:pt x="193" y="65"/>
                        </a:lnTo>
                        <a:lnTo>
                          <a:pt x="243" y="67"/>
                        </a:lnTo>
                        <a:lnTo>
                          <a:pt x="293" y="65"/>
                        </a:lnTo>
                        <a:lnTo>
                          <a:pt x="339" y="59"/>
                        </a:lnTo>
                        <a:lnTo>
                          <a:pt x="354" y="55"/>
                        </a:lnTo>
                        <a:lnTo>
                          <a:pt x="392" y="46"/>
                        </a:lnTo>
                        <a:lnTo>
                          <a:pt x="427" y="33"/>
                        </a:lnTo>
                        <a:lnTo>
                          <a:pt x="458" y="18"/>
                        </a:lnTo>
                        <a:lnTo>
                          <a:pt x="478" y="5"/>
                        </a:lnTo>
                        <a:lnTo>
                          <a:pt x="485" y="0"/>
                        </a:lnTo>
                        <a:lnTo>
                          <a:pt x="485" y="54"/>
                        </a:lnTo>
                        <a:lnTo>
                          <a:pt x="485" y="55"/>
                        </a:lnTo>
                        <a:lnTo>
                          <a:pt x="485" y="55"/>
                        </a:lnTo>
                        <a:lnTo>
                          <a:pt x="483" y="67"/>
                        </a:lnTo>
                        <a:lnTo>
                          <a:pt x="477" y="79"/>
                        </a:lnTo>
                        <a:lnTo>
                          <a:pt x="469" y="89"/>
                        </a:lnTo>
                        <a:lnTo>
                          <a:pt x="459" y="100"/>
                        </a:lnTo>
                        <a:lnTo>
                          <a:pt x="456" y="102"/>
                        </a:lnTo>
                        <a:lnTo>
                          <a:pt x="438" y="114"/>
                        </a:lnTo>
                        <a:lnTo>
                          <a:pt x="413" y="128"/>
                        </a:lnTo>
                        <a:lnTo>
                          <a:pt x="385" y="138"/>
                        </a:lnTo>
                        <a:lnTo>
                          <a:pt x="354" y="148"/>
                        </a:lnTo>
                        <a:lnTo>
                          <a:pt x="320" y="154"/>
                        </a:lnTo>
                        <a:lnTo>
                          <a:pt x="283" y="158"/>
                        </a:lnTo>
                        <a:lnTo>
                          <a:pt x="243" y="160"/>
                        </a:lnTo>
                        <a:lnTo>
                          <a:pt x="202" y="158"/>
                        </a:lnTo>
                        <a:lnTo>
                          <a:pt x="165" y="154"/>
                        </a:lnTo>
                        <a:lnTo>
                          <a:pt x="131" y="148"/>
                        </a:lnTo>
                        <a:lnTo>
                          <a:pt x="100" y="138"/>
                        </a:lnTo>
                        <a:lnTo>
                          <a:pt x="73" y="128"/>
                        </a:lnTo>
                        <a:lnTo>
                          <a:pt x="46" y="114"/>
                        </a:lnTo>
                        <a:lnTo>
                          <a:pt x="30" y="102"/>
                        </a:lnTo>
                        <a:lnTo>
                          <a:pt x="26" y="100"/>
                        </a:lnTo>
                        <a:lnTo>
                          <a:pt x="16" y="89"/>
                        </a:lnTo>
                        <a:lnTo>
                          <a:pt x="8" y="79"/>
                        </a:lnTo>
                        <a:lnTo>
                          <a:pt x="3" y="67"/>
                        </a:lnTo>
                        <a:lnTo>
                          <a:pt x="1" y="55"/>
                        </a:lnTo>
                        <a:lnTo>
                          <a:pt x="1" y="55"/>
                        </a:lnTo>
                        <a:lnTo>
                          <a:pt x="0" y="5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26890D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280" name="Freeform 28">
                    <a:extLst>
                      <a:ext uri="{FF2B5EF4-FFF2-40B4-BE49-F238E27FC236}">
                        <a16:creationId xmlns:a16="http://schemas.microsoft.com/office/drawing/2014/main" id="{88367F31-E07C-FB2D-83D2-8E408589692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33830" y="3521397"/>
                    <a:ext cx="385763" cy="163512"/>
                  </a:xfrm>
                  <a:custGeom>
                    <a:avLst/>
                    <a:gdLst>
                      <a:gd name="T0" fmla="*/ 243 w 486"/>
                      <a:gd name="T1" fmla="*/ 0 h 206"/>
                      <a:gd name="T2" fmla="*/ 292 w 486"/>
                      <a:gd name="T3" fmla="*/ 2 h 206"/>
                      <a:gd name="T4" fmla="*/ 336 w 486"/>
                      <a:gd name="T5" fmla="*/ 8 h 206"/>
                      <a:gd name="T6" fmla="*/ 375 w 486"/>
                      <a:gd name="T7" fmla="*/ 17 h 206"/>
                      <a:gd name="T8" fmla="*/ 410 w 486"/>
                      <a:gd name="T9" fmla="*/ 30 h 206"/>
                      <a:gd name="T10" fmla="*/ 439 w 486"/>
                      <a:gd name="T11" fmla="*/ 44 h 206"/>
                      <a:gd name="T12" fmla="*/ 461 w 486"/>
                      <a:gd name="T13" fmla="*/ 60 h 206"/>
                      <a:gd name="T14" fmla="*/ 477 w 486"/>
                      <a:gd name="T15" fmla="*/ 77 h 206"/>
                      <a:gd name="T16" fmla="*/ 485 w 486"/>
                      <a:gd name="T17" fmla="*/ 95 h 206"/>
                      <a:gd name="T18" fmla="*/ 486 w 486"/>
                      <a:gd name="T19" fmla="*/ 99 h 206"/>
                      <a:gd name="T20" fmla="*/ 486 w 486"/>
                      <a:gd name="T21" fmla="*/ 103 h 206"/>
                      <a:gd name="T22" fmla="*/ 485 w 486"/>
                      <a:gd name="T23" fmla="*/ 111 h 206"/>
                      <a:gd name="T24" fmla="*/ 483 w 486"/>
                      <a:gd name="T25" fmla="*/ 117 h 206"/>
                      <a:gd name="T26" fmla="*/ 477 w 486"/>
                      <a:gd name="T27" fmla="*/ 129 h 206"/>
                      <a:gd name="T28" fmla="*/ 468 w 486"/>
                      <a:gd name="T29" fmla="*/ 141 h 206"/>
                      <a:gd name="T30" fmla="*/ 462 w 486"/>
                      <a:gd name="T31" fmla="*/ 145 h 206"/>
                      <a:gd name="T32" fmla="*/ 458 w 486"/>
                      <a:gd name="T33" fmla="*/ 150 h 206"/>
                      <a:gd name="T34" fmla="*/ 436 w 486"/>
                      <a:gd name="T35" fmla="*/ 164 h 206"/>
                      <a:gd name="T36" fmla="*/ 409 w 486"/>
                      <a:gd name="T37" fmla="*/ 177 h 206"/>
                      <a:gd name="T38" fmla="*/ 375 w 486"/>
                      <a:gd name="T39" fmla="*/ 189 h 206"/>
                      <a:gd name="T40" fmla="*/ 335 w 486"/>
                      <a:gd name="T41" fmla="*/ 199 h 206"/>
                      <a:gd name="T42" fmla="*/ 292 w 486"/>
                      <a:gd name="T43" fmla="*/ 204 h 206"/>
                      <a:gd name="T44" fmla="*/ 243 w 486"/>
                      <a:gd name="T45" fmla="*/ 206 h 206"/>
                      <a:gd name="T46" fmla="*/ 194 w 486"/>
                      <a:gd name="T47" fmla="*/ 204 h 206"/>
                      <a:gd name="T48" fmla="*/ 150 w 486"/>
                      <a:gd name="T49" fmla="*/ 199 h 206"/>
                      <a:gd name="T50" fmla="*/ 110 w 486"/>
                      <a:gd name="T51" fmla="*/ 189 h 206"/>
                      <a:gd name="T52" fmla="*/ 76 w 486"/>
                      <a:gd name="T53" fmla="*/ 177 h 206"/>
                      <a:gd name="T54" fmla="*/ 49 w 486"/>
                      <a:gd name="T55" fmla="*/ 164 h 206"/>
                      <a:gd name="T56" fmla="*/ 27 w 486"/>
                      <a:gd name="T57" fmla="*/ 150 h 206"/>
                      <a:gd name="T58" fmla="*/ 22 w 486"/>
                      <a:gd name="T59" fmla="*/ 145 h 206"/>
                      <a:gd name="T60" fmla="*/ 18 w 486"/>
                      <a:gd name="T61" fmla="*/ 141 h 206"/>
                      <a:gd name="T62" fmla="*/ 8 w 486"/>
                      <a:gd name="T63" fmla="*/ 129 h 206"/>
                      <a:gd name="T64" fmla="*/ 2 w 486"/>
                      <a:gd name="T65" fmla="*/ 117 h 206"/>
                      <a:gd name="T66" fmla="*/ 0 w 486"/>
                      <a:gd name="T67" fmla="*/ 111 h 206"/>
                      <a:gd name="T68" fmla="*/ 0 w 486"/>
                      <a:gd name="T69" fmla="*/ 103 h 206"/>
                      <a:gd name="T70" fmla="*/ 0 w 486"/>
                      <a:gd name="T71" fmla="*/ 99 h 206"/>
                      <a:gd name="T72" fmla="*/ 1 w 486"/>
                      <a:gd name="T73" fmla="*/ 95 h 206"/>
                      <a:gd name="T74" fmla="*/ 8 w 486"/>
                      <a:gd name="T75" fmla="*/ 77 h 206"/>
                      <a:gd name="T76" fmla="*/ 24 w 486"/>
                      <a:gd name="T77" fmla="*/ 60 h 206"/>
                      <a:gd name="T78" fmla="*/ 46 w 486"/>
                      <a:gd name="T79" fmla="*/ 44 h 206"/>
                      <a:gd name="T80" fmla="*/ 75 w 486"/>
                      <a:gd name="T81" fmla="*/ 30 h 206"/>
                      <a:gd name="T82" fmla="*/ 110 w 486"/>
                      <a:gd name="T83" fmla="*/ 17 h 206"/>
                      <a:gd name="T84" fmla="*/ 149 w 486"/>
                      <a:gd name="T85" fmla="*/ 8 h 206"/>
                      <a:gd name="T86" fmla="*/ 194 w 486"/>
                      <a:gd name="T87" fmla="*/ 2 h 206"/>
                      <a:gd name="T88" fmla="*/ 243 w 486"/>
                      <a:gd name="T89" fmla="*/ 0 h 2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486" h="206">
                        <a:moveTo>
                          <a:pt x="243" y="0"/>
                        </a:moveTo>
                        <a:lnTo>
                          <a:pt x="292" y="2"/>
                        </a:lnTo>
                        <a:lnTo>
                          <a:pt x="336" y="8"/>
                        </a:lnTo>
                        <a:lnTo>
                          <a:pt x="375" y="17"/>
                        </a:lnTo>
                        <a:lnTo>
                          <a:pt x="410" y="30"/>
                        </a:lnTo>
                        <a:lnTo>
                          <a:pt x="439" y="44"/>
                        </a:lnTo>
                        <a:lnTo>
                          <a:pt x="461" y="60"/>
                        </a:lnTo>
                        <a:lnTo>
                          <a:pt x="477" y="77"/>
                        </a:lnTo>
                        <a:lnTo>
                          <a:pt x="485" y="95"/>
                        </a:lnTo>
                        <a:lnTo>
                          <a:pt x="486" y="99"/>
                        </a:lnTo>
                        <a:lnTo>
                          <a:pt x="486" y="103"/>
                        </a:lnTo>
                        <a:lnTo>
                          <a:pt x="485" y="111"/>
                        </a:lnTo>
                        <a:lnTo>
                          <a:pt x="483" y="117"/>
                        </a:lnTo>
                        <a:lnTo>
                          <a:pt x="477" y="129"/>
                        </a:lnTo>
                        <a:lnTo>
                          <a:pt x="468" y="141"/>
                        </a:lnTo>
                        <a:lnTo>
                          <a:pt x="462" y="145"/>
                        </a:lnTo>
                        <a:lnTo>
                          <a:pt x="458" y="150"/>
                        </a:lnTo>
                        <a:lnTo>
                          <a:pt x="436" y="164"/>
                        </a:lnTo>
                        <a:lnTo>
                          <a:pt x="409" y="177"/>
                        </a:lnTo>
                        <a:lnTo>
                          <a:pt x="375" y="189"/>
                        </a:lnTo>
                        <a:lnTo>
                          <a:pt x="335" y="199"/>
                        </a:lnTo>
                        <a:lnTo>
                          <a:pt x="292" y="204"/>
                        </a:lnTo>
                        <a:lnTo>
                          <a:pt x="243" y="206"/>
                        </a:lnTo>
                        <a:lnTo>
                          <a:pt x="194" y="204"/>
                        </a:lnTo>
                        <a:lnTo>
                          <a:pt x="150" y="199"/>
                        </a:lnTo>
                        <a:lnTo>
                          <a:pt x="110" y="189"/>
                        </a:lnTo>
                        <a:lnTo>
                          <a:pt x="76" y="177"/>
                        </a:lnTo>
                        <a:lnTo>
                          <a:pt x="49" y="164"/>
                        </a:lnTo>
                        <a:lnTo>
                          <a:pt x="27" y="150"/>
                        </a:lnTo>
                        <a:lnTo>
                          <a:pt x="22" y="145"/>
                        </a:lnTo>
                        <a:lnTo>
                          <a:pt x="18" y="141"/>
                        </a:lnTo>
                        <a:lnTo>
                          <a:pt x="8" y="129"/>
                        </a:lnTo>
                        <a:lnTo>
                          <a:pt x="2" y="117"/>
                        </a:lnTo>
                        <a:lnTo>
                          <a:pt x="0" y="111"/>
                        </a:lnTo>
                        <a:lnTo>
                          <a:pt x="0" y="103"/>
                        </a:lnTo>
                        <a:lnTo>
                          <a:pt x="0" y="99"/>
                        </a:lnTo>
                        <a:lnTo>
                          <a:pt x="1" y="95"/>
                        </a:lnTo>
                        <a:lnTo>
                          <a:pt x="8" y="77"/>
                        </a:lnTo>
                        <a:lnTo>
                          <a:pt x="24" y="60"/>
                        </a:lnTo>
                        <a:lnTo>
                          <a:pt x="46" y="44"/>
                        </a:lnTo>
                        <a:lnTo>
                          <a:pt x="75" y="30"/>
                        </a:lnTo>
                        <a:lnTo>
                          <a:pt x="110" y="17"/>
                        </a:lnTo>
                        <a:lnTo>
                          <a:pt x="149" y="8"/>
                        </a:lnTo>
                        <a:lnTo>
                          <a:pt x="194" y="2"/>
                        </a:lnTo>
                        <a:lnTo>
                          <a:pt x="243" y="0"/>
                        </a:lnTo>
                        <a:close/>
                      </a:path>
                    </a:pathLst>
                  </a:custGeom>
                  <a:solidFill>
                    <a:srgbClr val="26890D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281" name="Freeform 29">
                    <a:extLst>
                      <a:ext uri="{FF2B5EF4-FFF2-40B4-BE49-F238E27FC236}">
                        <a16:creationId xmlns:a16="http://schemas.microsoft.com/office/drawing/2014/main" id="{E63BC652-AE72-07B6-832F-43C7B50394F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33830" y="3778572"/>
                    <a:ext cx="385763" cy="127000"/>
                  </a:xfrm>
                  <a:custGeom>
                    <a:avLst/>
                    <a:gdLst>
                      <a:gd name="T0" fmla="*/ 0 w 485"/>
                      <a:gd name="T1" fmla="*/ 0 h 160"/>
                      <a:gd name="T2" fmla="*/ 7 w 485"/>
                      <a:gd name="T3" fmla="*/ 6 h 160"/>
                      <a:gd name="T4" fmla="*/ 27 w 485"/>
                      <a:gd name="T5" fmla="*/ 18 h 160"/>
                      <a:gd name="T6" fmla="*/ 58 w 485"/>
                      <a:gd name="T7" fmla="*/ 33 h 160"/>
                      <a:gd name="T8" fmla="*/ 93 w 485"/>
                      <a:gd name="T9" fmla="*/ 46 h 160"/>
                      <a:gd name="T10" fmla="*/ 131 w 485"/>
                      <a:gd name="T11" fmla="*/ 56 h 160"/>
                      <a:gd name="T12" fmla="*/ 146 w 485"/>
                      <a:gd name="T13" fmla="*/ 59 h 160"/>
                      <a:gd name="T14" fmla="*/ 193 w 485"/>
                      <a:gd name="T15" fmla="*/ 65 h 160"/>
                      <a:gd name="T16" fmla="*/ 243 w 485"/>
                      <a:gd name="T17" fmla="*/ 67 h 160"/>
                      <a:gd name="T18" fmla="*/ 293 w 485"/>
                      <a:gd name="T19" fmla="*/ 65 h 160"/>
                      <a:gd name="T20" fmla="*/ 339 w 485"/>
                      <a:gd name="T21" fmla="*/ 59 h 160"/>
                      <a:gd name="T22" fmla="*/ 354 w 485"/>
                      <a:gd name="T23" fmla="*/ 56 h 160"/>
                      <a:gd name="T24" fmla="*/ 392 w 485"/>
                      <a:gd name="T25" fmla="*/ 46 h 160"/>
                      <a:gd name="T26" fmla="*/ 427 w 485"/>
                      <a:gd name="T27" fmla="*/ 33 h 160"/>
                      <a:gd name="T28" fmla="*/ 458 w 485"/>
                      <a:gd name="T29" fmla="*/ 18 h 160"/>
                      <a:gd name="T30" fmla="*/ 478 w 485"/>
                      <a:gd name="T31" fmla="*/ 6 h 160"/>
                      <a:gd name="T32" fmla="*/ 485 w 485"/>
                      <a:gd name="T33" fmla="*/ 0 h 160"/>
                      <a:gd name="T34" fmla="*/ 485 w 485"/>
                      <a:gd name="T35" fmla="*/ 54 h 160"/>
                      <a:gd name="T36" fmla="*/ 485 w 485"/>
                      <a:gd name="T37" fmla="*/ 56 h 160"/>
                      <a:gd name="T38" fmla="*/ 485 w 485"/>
                      <a:gd name="T39" fmla="*/ 56 h 160"/>
                      <a:gd name="T40" fmla="*/ 483 w 485"/>
                      <a:gd name="T41" fmla="*/ 67 h 160"/>
                      <a:gd name="T42" fmla="*/ 477 w 485"/>
                      <a:gd name="T43" fmla="*/ 79 h 160"/>
                      <a:gd name="T44" fmla="*/ 469 w 485"/>
                      <a:gd name="T45" fmla="*/ 90 h 160"/>
                      <a:gd name="T46" fmla="*/ 459 w 485"/>
                      <a:gd name="T47" fmla="*/ 100 h 160"/>
                      <a:gd name="T48" fmla="*/ 456 w 485"/>
                      <a:gd name="T49" fmla="*/ 102 h 160"/>
                      <a:gd name="T50" fmla="*/ 438 w 485"/>
                      <a:gd name="T51" fmla="*/ 114 h 160"/>
                      <a:gd name="T52" fmla="*/ 413 w 485"/>
                      <a:gd name="T53" fmla="*/ 128 h 160"/>
                      <a:gd name="T54" fmla="*/ 385 w 485"/>
                      <a:gd name="T55" fmla="*/ 138 h 160"/>
                      <a:gd name="T56" fmla="*/ 354 w 485"/>
                      <a:gd name="T57" fmla="*/ 147 h 160"/>
                      <a:gd name="T58" fmla="*/ 320 w 485"/>
                      <a:gd name="T59" fmla="*/ 154 h 160"/>
                      <a:gd name="T60" fmla="*/ 283 w 485"/>
                      <a:gd name="T61" fmla="*/ 159 h 160"/>
                      <a:gd name="T62" fmla="*/ 243 w 485"/>
                      <a:gd name="T63" fmla="*/ 160 h 160"/>
                      <a:gd name="T64" fmla="*/ 202 w 485"/>
                      <a:gd name="T65" fmla="*/ 159 h 160"/>
                      <a:gd name="T66" fmla="*/ 165 w 485"/>
                      <a:gd name="T67" fmla="*/ 154 h 160"/>
                      <a:gd name="T68" fmla="*/ 131 w 485"/>
                      <a:gd name="T69" fmla="*/ 147 h 160"/>
                      <a:gd name="T70" fmla="*/ 100 w 485"/>
                      <a:gd name="T71" fmla="*/ 138 h 160"/>
                      <a:gd name="T72" fmla="*/ 73 w 485"/>
                      <a:gd name="T73" fmla="*/ 128 h 160"/>
                      <a:gd name="T74" fmla="*/ 46 w 485"/>
                      <a:gd name="T75" fmla="*/ 114 h 160"/>
                      <a:gd name="T76" fmla="*/ 30 w 485"/>
                      <a:gd name="T77" fmla="*/ 102 h 160"/>
                      <a:gd name="T78" fmla="*/ 26 w 485"/>
                      <a:gd name="T79" fmla="*/ 100 h 160"/>
                      <a:gd name="T80" fmla="*/ 16 w 485"/>
                      <a:gd name="T81" fmla="*/ 90 h 160"/>
                      <a:gd name="T82" fmla="*/ 8 w 485"/>
                      <a:gd name="T83" fmla="*/ 79 h 160"/>
                      <a:gd name="T84" fmla="*/ 3 w 485"/>
                      <a:gd name="T85" fmla="*/ 67 h 160"/>
                      <a:gd name="T86" fmla="*/ 1 w 485"/>
                      <a:gd name="T87" fmla="*/ 56 h 160"/>
                      <a:gd name="T88" fmla="*/ 1 w 485"/>
                      <a:gd name="T89" fmla="*/ 56 h 160"/>
                      <a:gd name="T90" fmla="*/ 0 w 485"/>
                      <a:gd name="T91" fmla="*/ 54 h 160"/>
                      <a:gd name="T92" fmla="*/ 0 w 485"/>
                      <a:gd name="T93" fmla="*/ 0 h 1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</a:cxnLst>
                    <a:rect l="0" t="0" r="r" b="b"/>
                    <a:pathLst>
                      <a:path w="485" h="160">
                        <a:moveTo>
                          <a:pt x="0" y="0"/>
                        </a:moveTo>
                        <a:lnTo>
                          <a:pt x="7" y="6"/>
                        </a:lnTo>
                        <a:lnTo>
                          <a:pt x="27" y="18"/>
                        </a:lnTo>
                        <a:lnTo>
                          <a:pt x="58" y="33"/>
                        </a:lnTo>
                        <a:lnTo>
                          <a:pt x="93" y="46"/>
                        </a:lnTo>
                        <a:lnTo>
                          <a:pt x="131" y="56"/>
                        </a:lnTo>
                        <a:lnTo>
                          <a:pt x="146" y="59"/>
                        </a:lnTo>
                        <a:lnTo>
                          <a:pt x="193" y="65"/>
                        </a:lnTo>
                        <a:lnTo>
                          <a:pt x="243" y="67"/>
                        </a:lnTo>
                        <a:lnTo>
                          <a:pt x="293" y="65"/>
                        </a:lnTo>
                        <a:lnTo>
                          <a:pt x="339" y="59"/>
                        </a:lnTo>
                        <a:lnTo>
                          <a:pt x="354" y="56"/>
                        </a:lnTo>
                        <a:lnTo>
                          <a:pt x="392" y="46"/>
                        </a:lnTo>
                        <a:lnTo>
                          <a:pt x="427" y="33"/>
                        </a:lnTo>
                        <a:lnTo>
                          <a:pt x="458" y="18"/>
                        </a:lnTo>
                        <a:lnTo>
                          <a:pt x="478" y="6"/>
                        </a:lnTo>
                        <a:lnTo>
                          <a:pt x="485" y="0"/>
                        </a:lnTo>
                        <a:lnTo>
                          <a:pt x="485" y="54"/>
                        </a:lnTo>
                        <a:lnTo>
                          <a:pt x="485" y="56"/>
                        </a:lnTo>
                        <a:lnTo>
                          <a:pt x="485" y="56"/>
                        </a:lnTo>
                        <a:lnTo>
                          <a:pt x="483" y="67"/>
                        </a:lnTo>
                        <a:lnTo>
                          <a:pt x="477" y="79"/>
                        </a:lnTo>
                        <a:lnTo>
                          <a:pt x="469" y="90"/>
                        </a:lnTo>
                        <a:lnTo>
                          <a:pt x="459" y="100"/>
                        </a:lnTo>
                        <a:lnTo>
                          <a:pt x="456" y="102"/>
                        </a:lnTo>
                        <a:lnTo>
                          <a:pt x="438" y="114"/>
                        </a:lnTo>
                        <a:lnTo>
                          <a:pt x="413" y="128"/>
                        </a:lnTo>
                        <a:lnTo>
                          <a:pt x="385" y="138"/>
                        </a:lnTo>
                        <a:lnTo>
                          <a:pt x="354" y="147"/>
                        </a:lnTo>
                        <a:lnTo>
                          <a:pt x="320" y="154"/>
                        </a:lnTo>
                        <a:lnTo>
                          <a:pt x="283" y="159"/>
                        </a:lnTo>
                        <a:lnTo>
                          <a:pt x="243" y="160"/>
                        </a:lnTo>
                        <a:lnTo>
                          <a:pt x="202" y="159"/>
                        </a:lnTo>
                        <a:lnTo>
                          <a:pt x="165" y="154"/>
                        </a:lnTo>
                        <a:lnTo>
                          <a:pt x="131" y="147"/>
                        </a:lnTo>
                        <a:lnTo>
                          <a:pt x="100" y="138"/>
                        </a:lnTo>
                        <a:lnTo>
                          <a:pt x="73" y="128"/>
                        </a:lnTo>
                        <a:lnTo>
                          <a:pt x="46" y="114"/>
                        </a:lnTo>
                        <a:lnTo>
                          <a:pt x="30" y="102"/>
                        </a:lnTo>
                        <a:lnTo>
                          <a:pt x="26" y="100"/>
                        </a:lnTo>
                        <a:lnTo>
                          <a:pt x="16" y="90"/>
                        </a:lnTo>
                        <a:lnTo>
                          <a:pt x="8" y="79"/>
                        </a:lnTo>
                        <a:lnTo>
                          <a:pt x="3" y="67"/>
                        </a:lnTo>
                        <a:lnTo>
                          <a:pt x="1" y="56"/>
                        </a:lnTo>
                        <a:lnTo>
                          <a:pt x="1" y="56"/>
                        </a:lnTo>
                        <a:lnTo>
                          <a:pt x="0" y="5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26890D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282" name="Freeform 30">
                    <a:extLst>
                      <a:ext uri="{FF2B5EF4-FFF2-40B4-BE49-F238E27FC236}">
                        <a16:creationId xmlns:a16="http://schemas.microsoft.com/office/drawing/2014/main" id="{45E4827D-3CA9-B4E7-A64B-7F11271CB1B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33830" y="3888110"/>
                    <a:ext cx="385763" cy="127000"/>
                  </a:xfrm>
                  <a:custGeom>
                    <a:avLst/>
                    <a:gdLst>
                      <a:gd name="T0" fmla="*/ 0 w 485"/>
                      <a:gd name="T1" fmla="*/ 0 h 160"/>
                      <a:gd name="T2" fmla="*/ 7 w 485"/>
                      <a:gd name="T3" fmla="*/ 6 h 160"/>
                      <a:gd name="T4" fmla="*/ 27 w 485"/>
                      <a:gd name="T5" fmla="*/ 18 h 160"/>
                      <a:gd name="T6" fmla="*/ 58 w 485"/>
                      <a:gd name="T7" fmla="*/ 33 h 160"/>
                      <a:gd name="T8" fmla="*/ 93 w 485"/>
                      <a:gd name="T9" fmla="*/ 46 h 160"/>
                      <a:gd name="T10" fmla="*/ 131 w 485"/>
                      <a:gd name="T11" fmla="*/ 56 h 160"/>
                      <a:gd name="T12" fmla="*/ 146 w 485"/>
                      <a:gd name="T13" fmla="*/ 59 h 160"/>
                      <a:gd name="T14" fmla="*/ 193 w 485"/>
                      <a:gd name="T15" fmla="*/ 65 h 160"/>
                      <a:gd name="T16" fmla="*/ 243 w 485"/>
                      <a:gd name="T17" fmla="*/ 67 h 160"/>
                      <a:gd name="T18" fmla="*/ 293 w 485"/>
                      <a:gd name="T19" fmla="*/ 65 h 160"/>
                      <a:gd name="T20" fmla="*/ 339 w 485"/>
                      <a:gd name="T21" fmla="*/ 59 h 160"/>
                      <a:gd name="T22" fmla="*/ 354 w 485"/>
                      <a:gd name="T23" fmla="*/ 56 h 160"/>
                      <a:gd name="T24" fmla="*/ 392 w 485"/>
                      <a:gd name="T25" fmla="*/ 46 h 160"/>
                      <a:gd name="T26" fmla="*/ 427 w 485"/>
                      <a:gd name="T27" fmla="*/ 33 h 160"/>
                      <a:gd name="T28" fmla="*/ 458 w 485"/>
                      <a:gd name="T29" fmla="*/ 18 h 160"/>
                      <a:gd name="T30" fmla="*/ 478 w 485"/>
                      <a:gd name="T31" fmla="*/ 6 h 160"/>
                      <a:gd name="T32" fmla="*/ 485 w 485"/>
                      <a:gd name="T33" fmla="*/ 0 h 160"/>
                      <a:gd name="T34" fmla="*/ 485 w 485"/>
                      <a:gd name="T35" fmla="*/ 55 h 160"/>
                      <a:gd name="T36" fmla="*/ 485 w 485"/>
                      <a:gd name="T37" fmla="*/ 56 h 160"/>
                      <a:gd name="T38" fmla="*/ 485 w 485"/>
                      <a:gd name="T39" fmla="*/ 56 h 160"/>
                      <a:gd name="T40" fmla="*/ 483 w 485"/>
                      <a:gd name="T41" fmla="*/ 67 h 160"/>
                      <a:gd name="T42" fmla="*/ 477 w 485"/>
                      <a:gd name="T43" fmla="*/ 79 h 160"/>
                      <a:gd name="T44" fmla="*/ 469 w 485"/>
                      <a:gd name="T45" fmla="*/ 90 h 160"/>
                      <a:gd name="T46" fmla="*/ 459 w 485"/>
                      <a:gd name="T47" fmla="*/ 100 h 160"/>
                      <a:gd name="T48" fmla="*/ 456 w 485"/>
                      <a:gd name="T49" fmla="*/ 102 h 160"/>
                      <a:gd name="T50" fmla="*/ 438 w 485"/>
                      <a:gd name="T51" fmla="*/ 114 h 160"/>
                      <a:gd name="T52" fmla="*/ 413 w 485"/>
                      <a:gd name="T53" fmla="*/ 128 h 160"/>
                      <a:gd name="T54" fmla="*/ 385 w 485"/>
                      <a:gd name="T55" fmla="*/ 138 h 160"/>
                      <a:gd name="T56" fmla="*/ 354 w 485"/>
                      <a:gd name="T57" fmla="*/ 147 h 160"/>
                      <a:gd name="T58" fmla="*/ 320 w 485"/>
                      <a:gd name="T59" fmla="*/ 154 h 160"/>
                      <a:gd name="T60" fmla="*/ 283 w 485"/>
                      <a:gd name="T61" fmla="*/ 159 h 160"/>
                      <a:gd name="T62" fmla="*/ 243 w 485"/>
                      <a:gd name="T63" fmla="*/ 160 h 160"/>
                      <a:gd name="T64" fmla="*/ 202 w 485"/>
                      <a:gd name="T65" fmla="*/ 159 h 160"/>
                      <a:gd name="T66" fmla="*/ 165 w 485"/>
                      <a:gd name="T67" fmla="*/ 154 h 160"/>
                      <a:gd name="T68" fmla="*/ 131 w 485"/>
                      <a:gd name="T69" fmla="*/ 147 h 160"/>
                      <a:gd name="T70" fmla="*/ 100 w 485"/>
                      <a:gd name="T71" fmla="*/ 138 h 160"/>
                      <a:gd name="T72" fmla="*/ 73 w 485"/>
                      <a:gd name="T73" fmla="*/ 128 h 160"/>
                      <a:gd name="T74" fmla="*/ 46 w 485"/>
                      <a:gd name="T75" fmla="*/ 114 h 160"/>
                      <a:gd name="T76" fmla="*/ 30 w 485"/>
                      <a:gd name="T77" fmla="*/ 102 h 160"/>
                      <a:gd name="T78" fmla="*/ 26 w 485"/>
                      <a:gd name="T79" fmla="*/ 100 h 160"/>
                      <a:gd name="T80" fmla="*/ 16 w 485"/>
                      <a:gd name="T81" fmla="*/ 90 h 160"/>
                      <a:gd name="T82" fmla="*/ 8 w 485"/>
                      <a:gd name="T83" fmla="*/ 79 h 160"/>
                      <a:gd name="T84" fmla="*/ 3 w 485"/>
                      <a:gd name="T85" fmla="*/ 67 h 160"/>
                      <a:gd name="T86" fmla="*/ 1 w 485"/>
                      <a:gd name="T87" fmla="*/ 56 h 160"/>
                      <a:gd name="T88" fmla="*/ 1 w 485"/>
                      <a:gd name="T89" fmla="*/ 56 h 160"/>
                      <a:gd name="T90" fmla="*/ 0 w 485"/>
                      <a:gd name="T91" fmla="*/ 55 h 160"/>
                      <a:gd name="T92" fmla="*/ 0 w 485"/>
                      <a:gd name="T93" fmla="*/ 0 h 1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</a:cxnLst>
                    <a:rect l="0" t="0" r="r" b="b"/>
                    <a:pathLst>
                      <a:path w="485" h="160">
                        <a:moveTo>
                          <a:pt x="0" y="0"/>
                        </a:moveTo>
                        <a:lnTo>
                          <a:pt x="7" y="6"/>
                        </a:lnTo>
                        <a:lnTo>
                          <a:pt x="27" y="18"/>
                        </a:lnTo>
                        <a:lnTo>
                          <a:pt x="58" y="33"/>
                        </a:lnTo>
                        <a:lnTo>
                          <a:pt x="93" y="46"/>
                        </a:lnTo>
                        <a:lnTo>
                          <a:pt x="131" y="56"/>
                        </a:lnTo>
                        <a:lnTo>
                          <a:pt x="146" y="59"/>
                        </a:lnTo>
                        <a:lnTo>
                          <a:pt x="193" y="65"/>
                        </a:lnTo>
                        <a:lnTo>
                          <a:pt x="243" y="67"/>
                        </a:lnTo>
                        <a:lnTo>
                          <a:pt x="293" y="65"/>
                        </a:lnTo>
                        <a:lnTo>
                          <a:pt x="339" y="59"/>
                        </a:lnTo>
                        <a:lnTo>
                          <a:pt x="354" y="56"/>
                        </a:lnTo>
                        <a:lnTo>
                          <a:pt x="392" y="46"/>
                        </a:lnTo>
                        <a:lnTo>
                          <a:pt x="427" y="33"/>
                        </a:lnTo>
                        <a:lnTo>
                          <a:pt x="458" y="18"/>
                        </a:lnTo>
                        <a:lnTo>
                          <a:pt x="478" y="6"/>
                        </a:lnTo>
                        <a:lnTo>
                          <a:pt x="485" y="0"/>
                        </a:lnTo>
                        <a:lnTo>
                          <a:pt x="485" y="55"/>
                        </a:lnTo>
                        <a:lnTo>
                          <a:pt x="485" y="56"/>
                        </a:lnTo>
                        <a:lnTo>
                          <a:pt x="485" y="56"/>
                        </a:lnTo>
                        <a:lnTo>
                          <a:pt x="483" y="67"/>
                        </a:lnTo>
                        <a:lnTo>
                          <a:pt x="477" y="79"/>
                        </a:lnTo>
                        <a:lnTo>
                          <a:pt x="469" y="90"/>
                        </a:lnTo>
                        <a:lnTo>
                          <a:pt x="459" y="100"/>
                        </a:lnTo>
                        <a:lnTo>
                          <a:pt x="456" y="102"/>
                        </a:lnTo>
                        <a:lnTo>
                          <a:pt x="438" y="114"/>
                        </a:lnTo>
                        <a:lnTo>
                          <a:pt x="413" y="128"/>
                        </a:lnTo>
                        <a:lnTo>
                          <a:pt x="385" y="138"/>
                        </a:lnTo>
                        <a:lnTo>
                          <a:pt x="354" y="147"/>
                        </a:lnTo>
                        <a:lnTo>
                          <a:pt x="320" y="154"/>
                        </a:lnTo>
                        <a:lnTo>
                          <a:pt x="283" y="159"/>
                        </a:lnTo>
                        <a:lnTo>
                          <a:pt x="243" y="160"/>
                        </a:lnTo>
                        <a:lnTo>
                          <a:pt x="202" y="159"/>
                        </a:lnTo>
                        <a:lnTo>
                          <a:pt x="165" y="154"/>
                        </a:lnTo>
                        <a:lnTo>
                          <a:pt x="131" y="147"/>
                        </a:lnTo>
                        <a:lnTo>
                          <a:pt x="100" y="138"/>
                        </a:lnTo>
                        <a:lnTo>
                          <a:pt x="73" y="128"/>
                        </a:lnTo>
                        <a:lnTo>
                          <a:pt x="46" y="114"/>
                        </a:lnTo>
                        <a:lnTo>
                          <a:pt x="30" y="102"/>
                        </a:lnTo>
                        <a:lnTo>
                          <a:pt x="26" y="100"/>
                        </a:lnTo>
                        <a:lnTo>
                          <a:pt x="16" y="90"/>
                        </a:lnTo>
                        <a:lnTo>
                          <a:pt x="8" y="79"/>
                        </a:lnTo>
                        <a:lnTo>
                          <a:pt x="3" y="67"/>
                        </a:lnTo>
                        <a:lnTo>
                          <a:pt x="1" y="56"/>
                        </a:lnTo>
                        <a:lnTo>
                          <a:pt x="1" y="56"/>
                        </a:lnTo>
                        <a:lnTo>
                          <a:pt x="0" y="5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26890D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283" name="Freeform 31">
                    <a:extLst>
                      <a:ext uri="{FF2B5EF4-FFF2-40B4-BE49-F238E27FC236}">
                        <a16:creationId xmlns:a16="http://schemas.microsoft.com/office/drawing/2014/main" id="{D06E58E7-E845-90E7-A7E7-FA02F36848B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33830" y="3997647"/>
                    <a:ext cx="385763" cy="127000"/>
                  </a:xfrm>
                  <a:custGeom>
                    <a:avLst/>
                    <a:gdLst>
                      <a:gd name="T0" fmla="*/ 0 w 485"/>
                      <a:gd name="T1" fmla="*/ 0 h 160"/>
                      <a:gd name="T2" fmla="*/ 7 w 485"/>
                      <a:gd name="T3" fmla="*/ 6 h 160"/>
                      <a:gd name="T4" fmla="*/ 27 w 485"/>
                      <a:gd name="T5" fmla="*/ 19 h 160"/>
                      <a:gd name="T6" fmla="*/ 58 w 485"/>
                      <a:gd name="T7" fmla="*/ 33 h 160"/>
                      <a:gd name="T8" fmla="*/ 93 w 485"/>
                      <a:gd name="T9" fmla="*/ 46 h 160"/>
                      <a:gd name="T10" fmla="*/ 131 w 485"/>
                      <a:gd name="T11" fmla="*/ 56 h 160"/>
                      <a:gd name="T12" fmla="*/ 146 w 485"/>
                      <a:gd name="T13" fmla="*/ 59 h 160"/>
                      <a:gd name="T14" fmla="*/ 193 w 485"/>
                      <a:gd name="T15" fmla="*/ 65 h 160"/>
                      <a:gd name="T16" fmla="*/ 243 w 485"/>
                      <a:gd name="T17" fmla="*/ 67 h 160"/>
                      <a:gd name="T18" fmla="*/ 293 w 485"/>
                      <a:gd name="T19" fmla="*/ 65 h 160"/>
                      <a:gd name="T20" fmla="*/ 339 w 485"/>
                      <a:gd name="T21" fmla="*/ 59 h 160"/>
                      <a:gd name="T22" fmla="*/ 354 w 485"/>
                      <a:gd name="T23" fmla="*/ 56 h 160"/>
                      <a:gd name="T24" fmla="*/ 392 w 485"/>
                      <a:gd name="T25" fmla="*/ 46 h 160"/>
                      <a:gd name="T26" fmla="*/ 427 w 485"/>
                      <a:gd name="T27" fmla="*/ 33 h 160"/>
                      <a:gd name="T28" fmla="*/ 458 w 485"/>
                      <a:gd name="T29" fmla="*/ 19 h 160"/>
                      <a:gd name="T30" fmla="*/ 478 w 485"/>
                      <a:gd name="T31" fmla="*/ 6 h 160"/>
                      <a:gd name="T32" fmla="*/ 485 w 485"/>
                      <a:gd name="T33" fmla="*/ 0 h 160"/>
                      <a:gd name="T34" fmla="*/ 485 w 485"/>
                      <a:gd name="T35" fmla="*/ 55 h 160"/>
                      <a:gd name="T36" fmla="*/ 485 w 485"/>
                      <a:gd name="T37" fmla="*/ 56 h 160"/>
                      <a:gd name="T38" fmla="*/ 485 w 485"/>
                      <a:gd name="T39" fmla="*/ 56 h 160"/>
                      <a:gd name="T40" fmla="*/ 483 w 485"/>
                      <a:gd name="T41" fmla="*/ 67 h 160"/>
                      <a:gd name="T42" fmla="*/ 477 w 485"/>
                      <a:gd name="T43" fmla="*/ 79 h 160"/>
                      <a:gd name="T44" fmla="*/ 469 w 485"/>
                      <a:gd name="T45" fmla="*/ 90 h 160"/>
                      <a:gd name="T46" fmla="*/ 459 w 485"/>
                      <a:gd name="T47" fmla="*/ 100 h 160"/>
                      <a:gd name="T48" fmla="*/ 456 w 485"/>
                      <a:gd name="T49" fmla="*/ 102 h 160"/>
                      <a:gd name="T50" fmla="*/ 438 w 485"/>
                      <a:gd name="T51" fmla="*/ 114 h 160"/>
                      <a:gd name="T52" fmla="*/ 413 w 485"/>
                      <a:gd name="T53" fmla="*/ 128 h 160"/>
                      <a:gd name="T54" fmla="*/ 385 w 485"/>
                      <a:gd name="T55" fmla="*/ 139 h 160"/>
                      <a:gd name="T56" fmla="*/ 354 w 485"/>
                      <a:gd name="T57" fmla="*/ 147 h 160"/>
                      <a:gd name="T58" fmla="*/ 320 w 485"/>
                      <a:gd name="T59" fmla="*/ 154 h 160"/>
                      <a:gd name="T60" fmla="*/ 283 w 485"/>
                      <a:gd name="T61" fmla="*/ 159 h 160"/>
                      <a:gd name="T62" fmla="*/ 243 w 485"/>
                      <a:gd name="T63" fmla="*/ 160 h 160"/>
                      <a:gd name="T64" fmla="*/ 202 w 485"/>
                      <a:gd name="T65" fmla="*/ 159 h 160"/>
                      <a:gd name="T66" fmla="*/ 165 w 485"/>
                      <a:gd name="T67" fmla="*/ 154 h 160"/>
                      <a:gd name="T68" fmla="*/ 131 w 485"/>
                      <a:gd name="T69" fmla="*/ 147 h 160"/>
                      <a:gd name="T70" fmla="*/ 100 w 485"/>
                      <a:gd name="T71" fmla="*/ 139 h 160"/>
                      <a:gd name="T72" fmla="*/ 73 w 485"/>
                      <a:gd name="T73" fmla="*/ 128 h 160"/>
                      <a:gd name="T74" fmla="*/ 46 w 485"/>
                      <a:gd name="T75" fmla="*/ 114 h 160"/>
                      <a:gd name="T76" fmla="*/ 30 w 485"/>
                      <a:gd name="T77" fmla="*/ 102 h 160"/>
                      <a:gd name="T78" fmla="*/ 26 w 485"/>
                      <a:gd name="T79" fmla="*/ 100 h 160"/>
                      <a:gd name="T80" fmla="*/ 16 w 485"/>
                      <a:gd name="T81" fmla="*/ 90 h 160"/>
                      <a:gd name="T82" fmla="*/ 8 w 485"/>
                      <a:gd name="T83" fmla="*/ 79 h 160"/>
                      <a:gd name="T84" fmla="*/ 3 w 485"/>
                      <a:gd name="T85" fmla="*/ 67 h 160"/>
                      <a:gd name="T86" fmla="*/ 1 w 485"/>
                      <a:gd name="T87" fmla="*/ 56 h 160"/>
                      <a:gd name="T88" fmla="*/ 1 w 485"/>
                      <a:gd name="T89" fmla="*/ 56 h 160"/>
                      <a:gd name="T90" fmla="*/ 0 w 485"/>
                      <a:gd name="T91" fmla="*/ 55 h 160"/>
                      <a:gd name="T92" fmla="*/ 0 w 485"/>
                      <a:gd name="T93" fmla="*/ 0 h 1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</a:cxnLst>
                    <a:rect l="0" t="0" r="r" b="b"/>
                    <a:pathLst>
                      <a:path w="485" h="160">
                        <a:moveTo>
                          <a:pt x="0" y="0"/>
                        </a:moveTo>
                        <a:lnTo>
                          <a:pt x="7" y="6"/>
                        </a:lnTo>
                        <a:lnTo>
                          <a:pt x="27" y="19"/>
                        </a:lnTo>
                        <a:lnTo>
                          <a:pt x="58" y="33"/>
                        </a:lnTo>
                        <a:lnTo>
                          <a:pt x="93" y="46"/>
                        </a:lnTo>
                        <a:lnTo>
                          <a:pt x="131" y="56"/>
                        </a:lnTo>
                        <a:lnTo>
                          <a:pt x="146" y="59"/>
                        </a:lnTo>
                        <a:lnTo>
                          <a:pt x="193" y="65"/>
                        </a:lnTo>
                        <a:lnTo>
                          <a:pt x="243" y="67"/>
                        </a:lnTo>
                        <a:lnTo>
                          <a:pt x="293" y="65"/>
                        </a:lnTo>
                        <a:lnTo>
                          <a:pt x="339" y="59"/>
                        </a:lnTo>
                        <a:lnTo>
                          <a:pt x="354" y="56"/>
                        </a:lnTo>
                        <a:lnTo>
                          <a:pt x="392" y="46"/>
                        </a:lnTo>
                        <a:lnTo>
                          <a:pt x="427" y="33"/>
                        </a:lnTo>
                        <a:lnTo>
                          <a:pt x="458" y="19"/>
                        </a:lnTo>
                        <a:lnTo>
                          <a:pt x="478" y="6"/>
                        </a:lnTo>
                        <a:lnTo>
                          <a:pt x="485" y="0"/>
                        </a:lnTo>
                        <a:lnTo>
                          <a:pt x="485" y="55"/>
                        </a:lnTo>
                        <a:lnTo>
                          <a:pt x="485" y="56"/>
                        </a:lnTo>
                        <a:lnTo>
                          <a:pt x="485" y="56"/>
                        </a:lnTo>
                        <a:lnTo>
                          <a:pt x="483" y="67"/>
                        </a:lnTo>
                        <a:lnTo>
                          <a:pt x="477" y="79"/>
                        </a:lnTo>
                        <a:lnTo>
                          <a:pt x="469" y="90"/>
                        </a:lnTo>
                        <a:lnTo>
                          <a:pt x="459" y="100"/>
                        </a:lnTo>
                        <a:lnTo>
                          <a:pt x="456" y="102"/>
                        </a:lnTo>
                        <a:lnTo>
                          <a:pt x="438" y="114"/>
                        </a:lnTo>
                        <a:lnTo>
                          <a:pt x="413" y="128"/>
                        </a:lnTo>
                        <a:lnTo>
                          <a:pt x="385" y="139"/>
                        </a:lnTo>
                        <a:lnTo>
                          <a:pt x="354" y="147"/>
                        </a:lnTo>
                        <a:lnTo>
                          <a:pt x="320" y="154"/>
                        </a:lnTo>
                        <a:lnTo>
                          <a:pt x="283" y="159"/>
                        </a:lnTo>
                        <a:lnTo>
                          <a:pt x="243" y="160"/>
                        </a:lnTo>
                        <a:lnTo>
                          <a:pt x="202" y="159"/>
                        </a:lnTo>
                        <a:lnTo>
                          <a:pt x="165" y="154"/>
                        </a:lnTo>
                        <a:lnTo>
                          <a:pt x="131" y="147"/>
                        </a:lnTo>
                        <a:lnTo>
                          <a:pt x="100" y="139"/>
                        </a:lnTo>
                        <a:lnTo>
                          <a:pt x="73" y="128"/>
                        </a:lnTo>
                        <a:lnTo>
                          <a:pt x="46" y="114"/>
                        </a:lnTo>
                        <a:lnTo>
                          <a:pt x="30" y="102"/>
                        </a:lnTo>
                        <a:lnTo>
                          <a:pt x="26" y="100"/>
                        </a:lnTo>
                        <a:lnTo>
                          <a:pt x="16" y="90"/>
                        </a:lnTo>
                        <a:lnTo>
                          <a:pt x="8" y="79"/>
                        </a:lnTo>
                        <a:lnTo>
                          <a:pt x="3" y="67"/>
                        </a:lnTo>
                        <a:lnTo>
                          <a:pt x="1" y="56"/>
                        </a:lnTo>
                        <a:lnTo>
                          <a:pt x="1" y="56"/>
                        </a:lnTo>
                        <a:lnTo>
                          <a:pt x="0" y="5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26890D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284" name="Freeform 32">
                    <a:extLst>
                      <a:ext uri="{FF2B5EF4-FFF2-40B4-BE49-F238E27FC236}">
                        <a16:creationId xmlns:a16="http://schemas.microsoft.com/office/drawing/2014/main" id="{2A04F176-C096-14DD-2550-B6BDE41FCCC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33830" y="4107185"/>
                    <a:ext cx="385763" cy="127000"/>
                  </a:xfrm>
                  <a:custGeom>
                    <a:avLst/>
                    <a:gdLst>
                      <a:gd name="T0" fmla="*/ 0 w 485"/>
                      <a:gd name="T1" fmla="*/ 0 h 159"/>
                      <a:gd name="T2" fmla="*/ 7 w 485"/>
                      <a:gd name="T3" fmla="*/ 5 h 159"/>
                      <a:gd name="T4" fmla="*/ 27 w 485"/>
                      <a:gd name="T5" fmla="*/ 18 h 159"/>
                      <a:gd name="T6" fmla="*/ 58 w 485"/>
                      <a:gd name="T7" fmla="*/ 32 h 159"/>
                      <a:gd name="T8" fmla="*/ 93 w 485"/>
                      <a:gd name="T9" fmla="*/ 45 h 159"/>
                      <a:gd name="T10" fmla="*/ 131 w 485"/>
                      <a:gd name="T11" fmla="*/ 55 h 159"/>
                      <a:gd name="T12" fmla="*/ 146 w 485"/>
                      <a:gd name="T13" fmla="*/ 58 h 159"/>
                      <a:gd name="T14" fmla="*/ 193 w 485"/>
                      <a:gd name="T15" fmla="*/ 64 h 159"/>
                      <a:gd name="T16" fmla="*/ 243 w 485"/>
                      <a:gd name="T17" fmla="*/ 66 h 159"/>
                      <a:gd name="T18" fmla="*/ 293 w 485"/>
                      <a:gd name="T19" fmla="*/ 64 h 159"/>
                      <a:gd name="T20" fmla="*/ 339 w 485"/>
                      <a:gd name="T21" fmla="*/ 58 h 159"/>
                      <a:gd name="T22" fmla="*/ 354 w 485"/>
                      <a:gd name="T23" fmla="*/ 55 h 159"/>
                      <a:gd name="T24" fmla="*/ 392 w 485"/>
                      <a:gd name="T25" fmla="*/ 45 h 159"/>
                      <a:gd name="T26" fmla="*/ 427 w 485"/>
                      <a:gd name="T27" fmla="*/ 32 h 159"/>
                      <a:gd name="T28" fmla="*/ 458 w 485"/>
                      <a:gd name="T29" fmla="*/ 18 h 159"/>
                      <a:gd name="T30" fmla="*/ 478 w 485"/>
                      <a:gd name="T31" fmla="*/ 5 h 159"/>
                      <a:gd name="T32" fmla="*/ 485 w 485"/>
                      <a:gd name="T33" fmla="*/ 0 h 159"/>
                      <a:gd name="T34" fmla="*/ 485 w 485"/>
                      <a:gd name="T35" fmla="*/ 54 h 159"/>
                      <a:gd name="T36" fmla="*/ 485 w 485"/>
                      <a:gd name="T37" fmla="*/ 55 h 159"/>
                      <a:gd name="T38" fmla="*/ 485 w 485"/>
                      <a:gd name="T39" fmla="*/ 55 h 159"/>
                      <a:gd name="T40" fmla="*/ 483 w 485"/>
                      <a:gd name="T41" fmla="*/ 66 h 159"/>
                      <a:gd name="T42" fmla="*/ 477 w 485"/>
                      <a:gd name="T43" fmla="*/ 78 h 159"/>
                      <a:gd name="T44" fmla="*/ 469 w 485"/>
                      <a:gd name="T45" fmla="*/ 89 h 159"/>
                      <a:gd name="T46" fmla="*/ 459 w 485"/>
                      <a:gd name="T47" fmla="*/ 99 h 159"/>
                      <a:gd name="T48" fmla="*/ 456 w 485"/>
                      <a:gd name="T49" fmla="*/ 102 h 159"/>
                      <a:gd name="T50" fmla="*/ 438 w 485"/>
                      <a:gd name="T51" fmla="*/ 113 h 159"/>
                      <a:gd name="T52" fmla="*/ 413 w 485"/>
                      <a:gd name="T53" fmla="*/ 127 h 159"/>
                      <a:gd name="T54" fmla="*/ 385 w 485"/>
                      <a:gd name="T55" fmla="*/ 138 h 159"/>
                      <a:gd name="T56" fmla="*/ 354 w 485"/>
                      <a:gd name="T57" fmla="*/ 146 h 159"/>
                      <a:gd name="T58" fmla="*/ 320 w 485"/>
                      <a:gd name="T59" fmla="*/ 154 h 159"/>
                      <a:gd name="T60" fmla="*/ 283 w 485"/>
                      <a:gd name="T61" fmla="*/ 158 h 159"/>
                      <a:gd name="T62" fmla="*/ 243 w 485"/>
                      <a:gd name="T63" fmla="*/ 159 h 159"/>
                      <a:gd name="T64" fmla="*/ 202 w 485"/>
                      <a:gd name="T65" fmla="*/ 158 h 159"/>
                      <a:gd name="T66" fmla="*/ 165 w 485"/>
                      <a:gd name="T67" fmla="*/ 154 h 159"/>
                      <a:gd name="T68" fmla="*/ 131 w 485"/>
                      <a:gd name="T69" fmla="*/ 146 h 159"/>
                      <a:gd name="T70" fmla="*/ 100 w 485"/>
                      <a:gd name="T71" fmla="*/ 138 h 159"/>
                      <a:gd name="T72" fmla="*/ 73 w 485"/>
                      <a:gd name="T73" fmla="*/ 127 h 159"/>
                      <a:gd name="T74" fmla="*/ 46 w 485"/>
                      <a:gd name="T75" fmla="*/ 113 h 159"/>
                      <a:gd name="T76" fmla="*/ 30 w 485"/>
                      <a:gd name="T77" fmla="*/ 102 h 159"/>
                      <a:gd name="T78" fmla="*/ 26 w 485"/>
                      <a:gd name="T79" fmla="*/ 99 h 159"/>
                      <a:gd name="T80" fmla="*/ 16 w 485"/>
                      <a:gd name="T81" fmla="*/ 89 h 159"/>
                      <a:gd name="T82" fmla="*/ 8 w 485"/>
                      <a:gd name="T83" fmla="*/ 78 h 159"/>
                      <a:gd name="T84" fmla="*/ 3 w 485"/>
                      <a:gd name="T85" fmla="*/ 66 h 159"/>
                      <a:gd name="T86" fmla="*/ 1 w 485"/>
                      <a:gd name="T87" fmla="*/ 55 h 159"/>
                      <a:gd name="T88" fmla="*/ 1 w 485"/>
                      <a:gd name="T89" fmla="*/ 55 h 159"/>
                      <a:gd name="T90" fmla="*/ 0 w 485"/>
                      <a:gd name="T91" fmla="*/ 54 h 159"/>
                      <a:gd name="T92" fmla="*/ 0 w 485"/>
                      <a:gd name="T93" fmla="*/ 0 h 1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</a:cxnLst>
                    <a:rect l="0" t="0" r="r" b="b"/>
                    <a:pathLst>
                      <a:path w="485" h="159">
                        <a:moveTo>
                          <a:pt x="0" y="0"/>
                        </a:moveTo>
                        <a:lnTo>
                          <a:pt x="7" y="5"/>
                        </a:lnTo>
                        <a:lnTo>
                          <a:pt x="27" y="18"/>
                        </a:lnTo>
                        <a:lnTo>
                          <a:pt x="58" y="32"/>
                        </a:lnTo>
                        <a:lnTo>
                          <a:pt x="93" y="45"/>
                        </a:lnTo>
                        <a:lnTo>
                          <a:pt x="131" y="55"/>
                        </a:lnTo>
                        <a:lnTo>
                          <a:pt x="146" y="58"/>
                        </a:lnTo>
                        <a:lnTo>
                          <a:pt x="193" y="64"/>
                        </a:lnTo>
                        <a:lnTo>
                          <a:pt x="243" y="66"/>
                        </a:lnTo>
                        <a:lnTo>
                          <a:pt x="293" y="64"/>
                        </a:lnTo>
                        <a:lnTo>
                          <a:pt x="339" y="58"/>
                        </a:lnTo>
                        <a:lnTo>
                          <a:pt x="354" y="55"/>
                        </a:lnTo>
                        <a:lnTo>
                          <a:pt x="392" y="45"/>
                        </a:lnTo>
                        <a:lnTo>
                          <a:pt x="427" y="32"/>
                        </a:lnTo>
                        <a:lnTo>
                          <a:pt x="458" y="18"/>
                        </a:lnTo>
                        <a:lnTo>
                          <a:pt x="478" y="5"/>
                        </a:lnTo>
                        <a:lnTo>
                          <a:pt x="485" y="0"/>
                        </a:lnTo>
                        <a:lnTo>
                          <a:pt x="485" y="54"/>
                        </a:lnTo>
                        <a:lnTo>
                          <a:pt x="485" y="55"/>
                        </a:lnTo>
                        <a:lnTo>
                          <a:pt x="485" y="55"/>
                        </a:lnTo>
                        <a:lnTo>
                          <a:pt x="483" y="66"/>
                        </a:lnTo>
                        <a:lnTo>
                          <a:pt x="477" y="78"/>
                        </a:lnTo>
                        <a:lnTo>
                          <a:pt x="469" y="89"/>
                        </a:lnTo>
                        <a:lnTo>
                          <a:pt x="459" y="99"/>
                        </a:lnTo>
                        <a:lnTo>
                          <a:pt x="456" y="102"/>
                        </a:lnTo>
                        <a:lnTo>
                          <a:pt x="438" y="113"/>
                        </a:lnTo>
                        <a:lnTo>
                          <a:pt x="413" y="127"/>
                        </a:lnTo>
                        <a:lnTo>
                          <a:pt x="385" y="138"/>
                        </a:lnTo>
                        <a:lnTo>
                          <a:pt x="354" y="146"/>
                        </a:lnTo>
                        <a:lnTo>
                          <a:pt x="320" y="154"/>
                        </a:lnTo>
                        <a:lnTo>
                          <a:pt x="283" y="158"/>
                        </a:lnTo>
                        <a:lnTo>
                          <a:pt x="243" y="159"/>
                        </a:lnTo>
                        <a:lnTo>
                          <a:pt x="202" y="158"/>
                        </a:lnTo>
                        <a:lnTo>
                          <a:pt x="165" y="154"/>
                        </a:lnTo>
                        <a:lnTo>
                          <a:pt x="131" y="146"/>
                        </a:lnTo>
                        <a:lnTo>
                          <a:pt x="100" y="138"/>
                        </a:lnTo>
                        <a:lnTo>
                          <a:pt x="73" y="127"/>
                        </a:lnTo>
                        <a:lnTo>
                          <a:pt x="46" y="113"/>
                        </a:lnTo>
                        <a:lnTo>
                          <a:pt x="30" y="102"/>
                        </a:lnTo>
                        <a:lnTo>
                          <a:pt x="26" y="99"/>
                        </a:lnTo>
                        <a:lnTo>
                          <a:pt x="16" y="89"/>
                        </a:lnTo>
                        <a:lnTo>
                          <a:pt x="8" y="78"/>
                        </a:lnTo>
                        <a:lnTo>
                          <a:pt x="3" y="66"/>
                        </a:lnTo>
                        <a:lnTo>
                          <a:pt x="1" y="55"/>
                        </a:lnTo>
                        <a:lnTo>
                          <a:pt x="1" y="55"/>
                        </a:lnTo>
                        <a:lnTo>
                          <a:pt x="0" y="5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26890D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285" name="Freeform 33">
                    <a:extLst>
                      <a:ext uri="{FF2B5EF4-FFF2-40B4-BE49-F238E27FC236}">
                        <a16:creationId xmlns:a16="http://schemas.microsoft.com/office/drawing/2014/main" id="{07D41268-7F8F-E4CD-2059-DF64BBA7E82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33830" y="4216722"/>
                    <a:ext cx="385763" cy="127000"/>
                  </a:xfrm>
                  <a:custGeom>
                    <a:avLst/>
                    <a:gdLst>
                      <a:gd name="T0" fmla="*/ 0 w 485"/>
                      <a:gd name="T1" fmla="*/ 0 h 159"/>
                      <a:gd name="T2" fmla="*/ 7 w 485"/>
                      <a:gd name="T3" fmla="*/ 5 h 159"/>
                      <a:gd name="T4" fmla="*/ 27 w 485"/>
                      <a:gd name="T5" fmla="*/ 18 h 159"/>
                      <a:gd name="T6" fmla="*/ 58 w 485"/>
                      <a:gd name="T7" fmla="*/ 33 h 159"/>
                      <a:gd name="T8" fmla="*/ 93 w 485"/>
                      <a:gd name="T9" fmla="*/ 45 h 159"/>
                      <a:gd name="T10" fmla="*/ 131 w 485"/>
                      <a:gd name="T11" fmla="*/ 55 h 159"/>
                      <a:gd name="T12" fmla="*/ 146 w 485"/>
                      <a:gd name="T13" fmla="*/ 58 h 159"/>
                      <a:gd name="T14" fmla="*/ 193 w 485"/>
                      <a:gd name="T15" fmla="*/ 64 h 159"/>
                      <a:gd name="T16" fmla="*/ 243 w 485"/>
                      <a:gd name="T17" fmla="*/ 67 h 159"/>
                      <a:gd name="T18" fmla="*/ 293 w 485"/>
                      <a:gd name="T19" fmla="*/ 64 h 159"/>
                      <a:gd name="T20" fmla="*/ 339 w 485"/>
                      <a:gd name="T21" fmla="*/ 58 h 159"/>
                      <a:gd name="T22" fmla="*/ 354 w 485"/>
                      <a:gd name="T23" fmla="*/ 55 h 159"/>
                      <a:gd name="T24" fmla="*/ 392 w 485"/>
                      <a:gd name="T25" fmla="*/ 45 h 159"/>
                      <a:gd name="T26" fmla="*/ 427 w 485"/>
                      <a:gd name="T27" fmla="*/ 33 h 159"/>
                      <a:gd name="T28" fmla="*/ 458 w 485"/>
                      <a:gd name="T29" fmla="*/ 18 h 159"/>
                      <a:gd name="T30" fmla="*/ 478 w 485"/>
                      <a:gd name="T31" fmla="*/ 5 h 159"/>
                      <a:gd name="T32" fmla="*/ 485 w 485"/>
                      <a:gd name="T33" fmla="*/ 0 h 159"/>
                      <a:gd name="T34" fmla="*/ 485 w 485"/>
                      <a:gd name="T35" fmla="*/ 54 h 159"/>
                      <a:gd name="T36" fmla="*/ 485 w 485"/>
                      <a:gd name="T37" fmla="*/ 55 h 159"/>
                      <a:gd name="T38" fmla="*/ 485 w 485"/>
                      <a:gd name="T39" fmla="*/ 55 h 159"/>
                      <a:gd name="T40" fmla="*/ 483 w 485"/>
                      <a:gd name="T41" fmla="*/ 67 h 159"/>
                      <a:gd name="T42" fmla="*/ 477 w 485"/>
                      <a:gd name="T43" fmla="*/ 78 h 159"/>
                      <a:gd name="T44" fmla="*/ 469 w 485"/>
                      <a:gd name="T45" fmla="*/ 89 h 159"/>
                      <a:gd name="T46" fmla="*/ 459 w 485"/>
                      <a:gd name="T47" fmla="*/ 100 h 159"/>
                      <a:gd name="T48" fmla="*/ 456 w 485"/>
                      <a:gd name="T49" fmla="*/ 102 h 159"/>
                      <a:gd name="T50" fmla="*/ 438 w 485"/>
                      <a:gd name="T51" fmla="*/ 113 h 159"/>
                      <a:gd name="T52" fmla="*/ 413 w 485"/>
                      <a:gd name="T53" fmla="*/ 127 h 159"/>
                      <a:gd name="T54" fmla="*/ 385 w 485"/>
                      <a:gd name="T55" fmla="*/ 138 h 159"/>
                      <a:gd name="T56" fmla="*/ 354 w 485"/>
                      <a:gd name="T57" fmla="*/ 146 h 159"/>
                      <a:gd name="T58" fmla="*/ 320 w 485"/>
                      <a:gd name="T59" fmla="*/ 154 h 159"/>
                      <a:gd name="T60" fmla="*/ 283 w 485"/>
                      <a:gd name="T61" fmla="*/ 158 h 159"/>
                      <a:gd name="T62" fmla="*/ 243 w 485"/>
                      <a:gd name="T63" fmla="*/ 159 h 159"/>
                      <a:gd name="T64" fmla="*/ 202 w 485"/>
                      <a:gd name="T65" fmla="*/ 158 h 159"/>
                      <a:gd name="T66" fmla="*/ 165 w 485"/>
                      <a:gd name="T67" fmla="*/ 154 h 159"/>
                      <a:gd name="T68" fmla="*/ 131 w 485"/>
                      <a:gd name="T69" fmla="*/ 146 h 159"/>
                      <a:gd name="T70" fmla="*/ 100 w 485"/>
                      <a:gd name="T71" fmla="*/ 138 h 159"/>
                      <a:gd name="T72" fmla="*/ 73 w 485"/>
                      <a:gd name="T73" fmla="*/ 127 h 159"/>
                      <a:gd name="T74" fmla="*/ 46 w 485"/>
                      <a:gd name="T75" fmla="*/ 113 h 159"/>
                      <a:gd name="T76" fmla="*/ 30 w 485"/>
                      <a:gd name="T77" fmla="*/ 102 h 159"/>
                      <a:gd name="T78" fmla="*/ 26 w 485"/>
                      <a:gd name="T79" fmla="*/ 100 h 159"/>
                      <a:gd name="T80" fmla="*/ 16 w 485"/>
                      <a:gd name="T81" fmla="*/ 89 h 159"/>
                      <a:gd name="T82" fmla="*/ 8 w 485"/>
                      <a:gd name="T83" fmla="*/ 78 h 159"/>
                      <a:gd name="T84" fmla="*/ 3 w 485"/>
                      <a:gd name="T85" fmla="*/ 67 h 159"/>
                      <a:gd name="T86" fmla="*/ 1 w 485"/>
                      <a:gd name="T87" fmla="*/ 55 h 159"/>
                      <a:gd name="T88" fmla="*/ 1 w 485"/>
                      <a:gd name="T89" fmla="*/ 55 h 159"/>
                      <a:gd name="T90" fmla="*/ 0 w 485"/>
                      <a:gd name="T91" fmla="*/ 54 h 159"/>
                      <a:gd name="T92" fmla="*/ 0 w 485"/>
                      <a:gd name="T93" fmla="*/ 0 h 1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</a:cxnLst>
                    <a:rect l="0" t="0" r="r" b="b"/>
                    <a:pathLst>
                      <a:path w="485" h="159">
                        <a:moveTo>
                          <a:pt x="0" y="0"/>
                        </a:moveTo>
                        <a:lnTo>
                          <a:pt x="7" y="5"/>
                        </a:lnTo>
                        <a:lnTo>
                          <a:pt x="27" y="18"/>
                        </a:lnTo>
                        <a:lnTo>
                          <a:pt x="58" y="33"/>
                        </a:lnTo>
                        <a:lnTo>
                          <a:pt x="93" y="45"/>
                        </a:lnTo>
                        <a:lnTo>
                          <a:pt x="131" y="55"/>
                        </a:lnTo>
                        <a:lnTo>
                          <a:pt x="146" y="58"/>
                        </a:lnTo>
                        <a:lnTo>
                          <a:pt x="193" y="64"/>
                        </a:lnTo>
                        <a:lnTo>
                          <a:pt x="243" y="67"/>
                        </a:lnTo>
                        <a:lnTo>
                          <a:pt x="293" y="64"/>
                        </a:lnTo>
                        <a:lnTo>
                          <a:pt x="339" y="58"/>
                        </a:lnTo>
                        <a:lnTo>
                          <a:pt x="354" y="55"/>
                        </a:lnTo>
                        <a:lnTo>
                          <a:pt x="392" y="45"/>
                        </a:lnTo>
                        <a:lnTo>
                          <a:pt x="427" y="33"/>
                        </a:lnTo>
                        <a:lnTo>
                          <a:pt x="458" y="18"/>
                        </a:lnTo>
                        <a:lnTo>
                          <a:pt x="478" y="5"/>
                        </a:lnTo>
                        <a:lnTo>
                          <a:pt x="485" y="0"/>
                        </a:lnTo>
                        <a:lnTo>
                          <a:pt x="485" y="54"/>
                        </a:lnTo>
                        <a:lnTo>
                          <a:pt x="485" y="55"/>
                        </a:lnTo>
                        <a:lnTo>
                          <a:pt x="485" y="55"/>
                        </a:lnTo>
                        <a:lnTo>
                          <a:pt x="483" y="67"/>
                        </a:lnTo>
                        <a:lnTo>
                          <a:pt x="477" y="78"/>
                        </a:lnTo>
                        <a:lnTo>
                          <a:pt x="469" y="89"/>
                        </a:lnTo>
                        <a:lnTo>
                          <a:pt x="459" y="100"/>
                        </a:lnTo>
                        <a:lnTo>
                          <a:pt x="456" y="102"/>
                        </a:lnTo>
                        <a:lnTo>
                          <a:pt x="438" y="113"/>
                        </a:lnTo>
                        <a:lnTo>
                          <a:pt x="413" y="127"/>
                        </a:lnTo>
                        <a:lnTo>
                          <a:pt x="385" y="138"/>
                        </a:lnTo>
                        <a:lnTo>
                          <a:pt x="354" y="146"/>
                        </a:lnTo>
                        <a:lnTo>
                          <a:pt x="320" y="154"/>
                        </a:lnTo>
                        <a:lnTo>
                          <a:pt x="283" y="158"/>
                        </a:lnTo>
                        <a:lnTo>
                          <a:pt x="243" y="159"/>
                        </a:lnTo>
                        <a:lnTo>
                          <a:pt x="202" y="158"/>
                        </a:lnTo>
                        <a:lnTo>
                          <a:pt x="165" y="154"/>
                        </a:lnTo>
                        <a:lnTo>
                          <a:pt x="131" y="146"/>
                        </a:lnTo>
                        <a:lnTo>
                          <a:pt x="100" y="138"/>
                        </a:lnTo>
                        <a:lnTo>
                          <a:pt x="73" y="127"/>
                        </a:lnTo>
                        <a:lnTo>
                          <a:pt x="46" y="113"/>
                        </a:lnTo>
                        <a:lnTo>
                          <a:pt x="30" y="102"/>
                        </a:lnTo>
                        <a:lnTo>
                          <a:pt x="26" y="100"/>
                        </a:lnTo>
                        <a:lnTo>
                          <a:pt x="16" y="89"/>
                        </a:lnTo>
                        <a:lnTo>
                          <a:pt x="8" y="78"/>
                        </a:lnTo>
                        <a:lnTo>
                          <a:pt x="3" y="67"/>
                        </a:lnTo>
                        <a:lnTo>
                          <a:pt x="1" y="55"/>
                        </a:lnTo>
                        <a:lnTo>
                          <a:pt x="1" y="55"/>
                        </a:lnTo>
                        <a:lnTo>
                          <a:pt x="0" y="5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26890D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286" name="Freeform 34">
                    <a:extLst>
                      <a:ext uri="{FF2B5EF4-FFF2-40B4-BE49-F238E27FC236}">
                        <a16:creationId xmlns:a16="http://schemas.microsoft.com/office/drawing/2014/main" id="{86479261-BCF7-4DF9-5AFC-04AF4D7E9DB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932318" y="3564260"/>
                    <a:ext cx="384175" cy="127000"/>
                  </a:xfrm>
                  <a:custGeom>
                    <a:avLst/>
                    <a:gdLst>
                      <a:gd name="T0" fmla="*/ 0 w 485"/>
                      <a:gd name="T1" fmla="*/ 0 h 160"/>
                      <a:gd name="T2" fmla="*/ 8 w 485"/>
                      <a:gd name="T3" fmla="*/ 5 h 160"/>
                      <a:gd name="T4" fmla="*/ 28 w 485"/>
                      <a:gd name="T5" fmla="*/ 19 h 160"/>
                      <a:gd name="T6" fmla="*/ 59 w 485"/>
                      <a:gd name="T7" fmla="*/ 33 h 160"/>
                      <a:gd name="T8" fmla="*/ 93 w 485"/>
                      <a:gd name="T9" fmla="*/ 46 h 160"/>
                      <a:gd name="T10" fmla="*/ 131 w 485"/>
                      <a:gd name="T11" fmla="*/ 56 h 160"/>
                      <a:gd name="T12" fmla="*/ 146 w 485"/>
                      <a:gd name="T13" fmla="*/ 59 h 160"/>
                      <a:gd name="T14" fmla="*/ 193 w 485"/>
                      <a:gd name="T15" fmla="*/ 64 h 160"/>
                      <a:gd name="T16" fmla="*/ 243 w 485"/>
                      <a:gd name="T17" fmla="*/ 66 h 160"/>
                      <a:gd name="T18" fmla="*/ 293 w 485"/>
                      <a:gd name="T19" fmla="*/ 64 h 160"/>
                      <a:gd name="T20" fmla="*/ 340 w 485"/>
                      <a:gd name="T21" fmla="*/ 59 h 160"/>
                      <a:gd name="T22" fmla="*/ 355 w 485"/>
                      <a:gd name="T23" fmla="*/ 56 h 160"/>
                      <a:gd name="T24" fmla="*/ 393 w 485"/>
                      <a:gd name="T25" fmla="*/ 46 h 160"/>
                      <a:gd name="T26" fmla="*/ 428 w 485"/>
                      <a:gd name="T27" fmla="*/ 33 h 160"/>
                      <a:gd name="T28" fmla="*/ 458 w 485"/>
                      <a:gd name="T29" fmla="*/ 19 h 160"/>
                      <a:gd name="T30" fmla="*/ 479 w 485"/>
                      <a:gd name="T31" fmla="*/ 5 h 160"/>
                      <a:gd name="T32" fmla="*/ 485 w 485"/>
                      <a:gd name="T33" fmla="*/ 0 h 160"/>
                      <a:gd name="T34" fmla="*/ 485 w 485"/>
                      <a:gd name="T35" fmla="*/ 54 h 160"/>
                      <a:gd name="T36" fmla="*/ 485 w 485"/>
                      <a:gd name="T37" fmla="*/ 56 h 160"/>
                      <a:gd name="T38" fmla="*/ 485 w 485"/>
                      <a:gd name="T39" fmla="*/ 56 h 160"/>
                      <a:gd name="T40" fmla="*/ 483 w 485"/>
                      <a:gd name="T41" fmla="*/ 67 h 160"/>
                      <a:gd name="T42" fmla="*/ 478 w 485"/>
                      <a:gd name="T43" fmla="*/ 79 h 160"/>
                      <a:gd name="T44" fmla="*/ 469 w 485"/>
                      <a:gd name="T45" fmla="*/ 90 h 160"/>
                      <a:gd name="T46" fmla="*/ 460 w 485"/>
                      <a:gd name="T47" fmla="*/ 99 h 160"/>
                      <a:gd name="T48" fmla="*/ 457 w 485"/>
                      <a:gd name="T49" fmla="*/ 101 h 160"/>
                      <a:gd name="T50" fmla="*/ 438 w 485"/>
                      <a:gd name="T51" fmla="*/ 114 h 160"/>
                      <a:gd name="T52" fmla="*/ 413 w 485"/>
                      <a:gd name="T53" fmla="*/ 128 h 160"/>
                      <a:gd name="T54" fmla="*/ 385 w 485"/>
                      <a:gd name="T55" fmla="*/ 139 h 160"/>
                      <a:gd name="T56" fmla="*/ 355 w 485"/>
                      <a:gd name="T57" fmla="*/ 147 h 160"/>
                      <a:gd name="T58" fmla="*/ 321 w 485"/>
                      <a:gd name="T59" fmla="*/ 153 h 160"/>
                      <a:gd name="T60" fmla="*/ 282 w 485"/>
                      <a:gd name="T61" fmla="*/ 158 h 160"/>
                      <a:gd name="T62" fmla="*/ 243 w 485"/>
                      <a:gd name="T63" fmla="*/ 160 h 160"/>
                      <a:gd name="T64" fmla="*/ 203 w 485"/>
                      <a:gd name="T65" fmla="*/ 158 h 160"/>
                      <a:gd name="T66" fmla="*/ 166 w 485"/>
                      <a:gd name="T67" fmla="*/ 153 h 160"/>
                      <a:gd name="T68" fmla="*/ 131 w 485"/>
                      <a:gd name="T69" fmla="*/ 147 h 160"/>
                      <a:gd name="T70" fmla="*/ 100 w 485"/>
                      <a:gd name="T71" fmla="*/ 139 h 160"/>
                      <a:gd name="T72" fmla="*/ 72 w 485"/>
                      <a:gd name="T73" fmla="*/ 128 h 160"/>
                      <a:gd name="T74" fmla="*/ 47 w 485"/>
                      <a:gd name="T75" fmla="*/ 114 h 160"/>
                      <a:gd name="T76" fmla="*/ 30 w 485"/>
                      <a:gd name="T77" fmla="*/ 101 h 160"/>
                      <a:gd name="T78" fmla="*/ 27 w 485"/>
                      <a:gd name="T79" fmla="*/ 99 h 160"/>
                      <a:gd name="T80" fmla="*/ 16 w 485"/>
                      <a:gd name="T81" fmla="*/ 90 h 160"/>
                      <a:gd name="T82" fmla="*/ 9 w 485"/>
                      <a:gd name="T83" fmla="*/ 79 h 160"/>
                      <a:gd name="T84" fmla="*/ 3 w 485"/>
                      <a:gd name="T85" fmla="*/ 67 h 160"/>
                      <a:gd name="T86" fmla="*/ 0 w 485"/>
                      <a:gd name="T87" fmla="*/ 56 h 160"/>
                      <a:gd name="T88" fmla="*/ 0 w 485"/>
                      <a:gd name="T89" fmla="*/ 56 h 160"/>
                      <a:gd name="T90" fmla="*/ 0 w 485"/>
                      <a:gd name="T91" fmla="*/ 54 h 160"/>
                      <a:gd name="T92" fmla="*/ 0 w 485"/>
                      <a:gd name="T93" fmla="*/ 0 h 1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</a:cxnLst>
                    <a:rect l="0" t="0" r="r" b="b"/>
                    <a:pathLst>
                      <a:path w="485" h="160">
                        <a:moveTo>
                          <a:pt x="0" y="0"/>
                        </a:moveTo>
                        <a:lnTo>
                          <a:pt x="8" y="5"/>
                        </a:lnTo>
                        <a:lnTo>
                          <a:pt x="28" y="19"/>
                        </a:lnTo>
                        <a:lnTo>
                          <a:pt x="59" y="33"/>
                        </a:lnTo>
                        <a:lnTo>
                          <a:pt x="93" y="46"/>
                        </a:lnTo>
                        <a:lnTo>
                          <a:pt x="131" y="56"/>
                        </a:lnTo>
                        <a:lnTo>
                          <a:pt x="146" y="59"/>
                        </a:lnTo>
                        <a:lnTo>
                          <a:pt x="193" y="64"/>
                        </a:lnTo>
                        <a:lnTo>
                          <a:pt x="243" y="66"/>
                        </a:lnTo>
                        <a:lnTo>
                          <a:pt x="293" y="64"/>
                        </a:lnTo>
                        <a:lnTo>
                          <a:pt x="340" y="59"/>
                        </a:lnTo>
                        <a:lnTo>
                          <a:pt x="355" y="56"/>
                        </a:lnTo>
                        <a:lnTo>
                          <a:pt x="393" y="46"/>
                        </a:lnTo>
                        <a:lnTo>
                          <a:pt x="428" y="33"/>
                        </a:lnTo>
                        <a:lnTo>
                          <a:pt x="458" y="19"/>
                        </a:lnTo>
                        <a:lnTo>
                          <a:pt x="479" y="5"/>
                        </a:lnTo>
                        <a:lnTo>
                          <a:pt x="485" y="0"/>
                        </a:lnTo>
                        <a:lnTo>
                          <a:pt x="485" y="54"/>
                        </a:lnTo>
                        <a:lnTo>
                          <a:pt x="485" y="56"/>
                        </a:lnTo>
                        <a:lnTo>
                          <a:pt x="485" y="56"/>
                        </a:lnTo>
                        <a:lnTo>
                          <a:pt x="483" y="67"/>
                        </a:lnTo>
                        <a:lnTo>
                          <a:pt x="478" y="79"/>
                        </a:lnTo>
                        <a:lnTo>
                          <a:pt x="469" y="90"/>
                        </a:lnTo>
                        <a:lnTo>
                          <a:pt x="460" y="99"/>
                        </a:lnTo>
                        <a:lnTo>
                          <a:pt x="457" y="101"/>
                        </a:lnTo>
                        <a:lnTo>
                          <a:pt x="438" y="114"/>
                        </a:lnTo>
                        <a:lnTo>
                          <a:pt x="413" y="128"/>
                        </a:lnTo>
                        <a:lnTo>
                          <a:pt x="385" y="139"/>
                        </a:lnTo>
                        <a:lnTo>
                          <a:pt x="355" y="147"/>
                        </a:lnTo>
                        <a:lnTo>
                          <a:pt x="321" y="153"/>
                        </a:lnTo>
                        <a:lnTo>
                          <a:pt x="282" y="158"/>
                        </a:lnTo>
                        <a:lnTo>
                          <a:pt x="243" y="160"/>
                        </a:lnTo>
                        <a:lnTo>
                          <a:pt x="203" y="158"/>
                        </a:lnTo>
                        <a:lnTo>
                          <a:pt x="166" y="153"/>
                        </a:lnTo>
                        <a:lnTo>
                          <a:pt x="131" y="147"/>
                        </a:lnTo>
                        <a:lnTo>
                          <a:pt x="100" y="139"/>
                        </a:lnTo>
                        <a:lnTo>
                          <a:pt x="72" y="128"/>
                        </a:lnTo>
                        <a:lnTo>
                          <a:pt x="47" y="114"/>
                        </a:lnTo>
                        <a:lnTo>
                          <a:pt x="30" y="101"/>
                        </a:lnTo>
                        <a:lnTo>
                          <a:pt x="27" y="99"/>
                        </a:lnTo>
                        <a:lnTo>
                          <a:pt x="16" y="90"/>
                        </a:lnTo>
                        <a:lnTo>
                          <a:pt x="9" y="79"/>
                        </a:lnTo>
                        <a:lnTo>
                          <a:pt x="3" y="67"/>
                        </a:lnTo>
                        <a:lnTo>
                          <a:pt x="0" y="56"/>
                        </a:lnTo>
                        <a:lnTo>
                          <a:pt x="0" y="56"/>
                        </a:lnTo>
                        <a:lnTo>
                          <a:pt x="0" y="5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46A38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287" name="Freeform 35">
                    <a:extLst>
                      <a:ext uri="{FF2B5EF4-FFF2-40B4-BE49-F238E27FC236}">
                        <a16:creationId xmlns:a16="http://schemas.microsoft.com/office/drawing/2014/main" id="{A627515D-8C0F-C3A3-1683-E4912E3ECD8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930730" y="3416622"/>
                    <a:ext cx="387350" cy="163512"/>
                  </a:xfrm>
                  <a:custGeom>
                    <a:avLst/>
                    <a:gdLst>
                      <a:gd name="T0" fmla="*/ 244 w 487"/>
                      <a:gd name="T1" fmla="*/ 0 h 207"/>
                      <a:gd name="T2" fmla="*/ 292 w 487"/>
                      <a:gd name="T3" fmla="*/ 2 h 207"/>
                      <a:gd name="T4" fmla="*/ 337 w 487"/>
                      <a:gd name="T5" fmla="*/ 8 h 207"/>
                      <a:gd name="T6" fmla="*/ 377 w 487"/>
                      <a:gd name="T7" fmla="*/ 18 h 207"/>
                      <a:gd name="T8" fmla="*/ 411 w 487"/>
                      <a:gd name="T9" fmla="*/ 29 h 207"/>
                      <a:gd name="T10" fmla="*/ 441 w 487"/>
                      <a:gd name="T11" fmla="*/ 44 h 207"/>
                      <a:gd name="T12" fmla="*/ 463 w 487"/>
                      <a:gd name="T13" fmla="*/ 60 h 207"/>
                      <a:gd name="T14" fmla="*/ 478 w 487"/>
                      <a:gd name="T15" fmla="*/ 77 h 207"/>
                      <a:gd name="T16" fmla="*/ 486 w 487"/>
                      <a:gd name="T17" fmla="*/ 94 h 207"/>
                      <a:gd name="T18" fmla="*/ 487 w 487"/>
                      <a:gd name="T19" fmla="*/ 98 h 207"/>
                      <a:gd name="T20" fmla="*/ 487 w 487"/>
                      <a:gd name="T21" fmla="*/ 103 h 207"/>
                      <a:gd name="T22" fmla="*/ 486 w 487"/>
                      <a:gd name="T23" fmla="*/ 110 h 207"/>
                      <a:gd name="T24" fmla="*/ 484 w 487"/>
                      <a:gd name="T25" fmla="*/ 117 h 207"/>
                      <a:gd name="T26" fmla="*/ 478 w 487"/>
                      <a:gd name="T27" fmla="*/ 129 h 207"/>
                      <a:gd name="T28" fmla="*/ 469 w 487"/>
                      <a:gd name="T29" fmla="*/ 141 h 207"/>
                      <a:gd name="T30" fmla="*/ 464 w 487"/>
                      <a:gd name="T31" fmla="*/ 145 h 207"/>
                      <a:gd name="T32" fmla="*/ 459 w 487"/>
                      <a:gd name="T33" fmla="*/ 149 h 207"/>
                      <a:gd name="T34" fmla="*/ 437 w 487"/>
                      <a:gd name="T35" fmla="*/ 164 h 207"/>
                      <a:gd name="T36" fmla="*/ 411 w 487"/>
                      <a:gd name="T37" fmla="*/ 177 h 207"/>
                      <a:gd name="T38" fmla="*/ 376 w 487"/>
                      <a:gd name="T39" fmla="*/ 189 h 207"/>
                      <a:gd name="T40" fmla="*/ 337 w 487"/>
                      <a:gd name="T41" fmla="*/ 198 h 207"/>
                      <a:gd name="T42" fmla="*/ 292 w 487"/>
                      <a:gd name="T43" fmla="*/ 205 h 207"/>
                      <a:gd name="T44" fmla="*/ 244 w 487"/>
                      <a:gd name="T45" fmla="*/ 207 h 207"/>
                      <a:gd name="T46" fmla="*/ 195 w 487"/>
                      <a:gd name="T47" fmla="*/ 205 h 207"/>
                      <a:gd name="T48" fmla="*/ 151 w 487"/>
                      <a:gd name="T49" fmla="*/ 198 h 207"/>
                      <a:gd name="T50" fmla="*/ 112 w 487"/>
                      <a:gd name="T51" fmla="*/ 189 h 207"/>
                      <a:gd name="T52" fmla="*/ 78 w 487"/>
                      <a:gd name="T53" fmla="*/ 177 h 207"/>
                      <a:gd name="T54" fmla="*/ 50 w 487"/>
                      <a:gd name="T55" fmla="*/ 164 h 207"/>
                      <a:gd name="T56" fmla="*/ 29 w 487"/>
                      <a:gd name="T57" fmla="*/ 149 h 207"/>
                      <a:gd name="T58" fmla="*/ 23 w 487"/>
                      <a:gd name="T59" fmla="*/ 145 h 207"/>
                      <a:gd name="T60" fmla="*/ 19 w 487"/>
                      <a:gd name="T61" fmla="*/ 141 h 207"/>
                      <a:gd name="T62" fmla="*/ 10 w 487"/>
                      <a:gd name="T63" fmla="*/ 129 h 207"/>
                      <a:gd name="T64" fmla="*/ 3 w 487"/>
                      <a:gd name="T65" fmla="*/ 117 h 207"/>
                      <a:gd name="T66" fmla="*/ 1 w 487"/>
                      <a:gd name="T67" fmla="*/ 110 h 207"/>
                      <a:gd name="T68" fmla="*/ 0 w 487"/>
                      <a:gd name="T69" fmla="*/ 103 h 207"/>
                      <a:gd name="T70" fmla="*/ 1 w 487"/>
                      <a:gd name="T71" fmla="*/ 98 h 207"/>
                      <a:gd name="T72" fmla="*/ 1 w 487"/>
                      <a:gd name="T73" fmla="*/ 94 h 207"/>
                      <a:gd name="T74" fmla="*/ 10 w 487"/>
                      <a:gd name="T75" fmla="*/ 77 h 207"/>
                      <a:gd name="T76" fmla="*/ 26 w 487"/>
                      <a:gd name="T77" fmla="*/ 60 h 207"/>
                      <a:gd name="T78" fmla="*/ 48 w 487"/>
                      <a:gd name="T79" fmla="*/ 44 h 207"/>
                      <a:gd name="T80" fmla="*/ 77 w 487"/>
                      <a:gd name="T81" fmla="*/ 29 h 207"/>
                      <a:gd name="T82" fmla="*/ 111 w 487"/>
                      <a:gd name="T83" fmla="*/ 18 h 207"/>
                      <a:gd name="T84" fmla="*/ 151 w 487"/>
                      <a:gd name="T85" fmla="*/ 8 h 207"/>
                      <a:gd name="T86" fmla="*/ 195 w 487"/>
                      <a:gd name="T87" fmla="*/ 2 h 207"/>
                      <a:gd name="T88" fmla="*/ 244 w 487"/>
                      <a:gd name="T89" fmla="*/ 0 h 2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487" h="207">
                        <a:moveTo>
                          <a:pt x="244" y="0"/>
                        </a:moveTo>
                        <a:lnTo>
                          <a:pt x="292" y="2"/>
                        </a:lnTo>
                        <a:lnTo>
                          <a:pt x="337" y="8"/>
                        </a:lnTo>
                        <a:lnTo>
                          <a:pt x="377" y="18"/>
                        </a:lnTo>
                        <a:lnTo>
                          <a:pt x="411" y="29"/>
                        </a:lnTo>
                        <a:lnTo>
                          <a:pt x="441" y="44"/>
                        </a:lnTo>
                        <a:lnTo>
                          <a:pt x="463" y="60"/>
                        </a:lnTo>
                        <a:lnTo>
                          <a:pt x="478" y="77"/>
                        </a:lnTo>
                        <a:lnTo>
                          <a:pt x="486" y="94"/>
                        </a:lnTo>
                        <a:lnTo>
                          <a:pt x="487" y="98"/>
                        </a:lnTo>
                        <a:lnTo>
                          <a:pt x="487" y="103"/>
                        </a:lnTo>
                        <a:lnTo>
                          <a:pt x="486" y="110"/>
                        </a:lnTo>
                        <a:lnTo>
                          <a:pt x="484" y="117"/>
                        </a:lnTo>
                        <a:lnTo>
                          <a:pt x="478" y="129"/>
                        </a:lnTo>
                        <a:lnTo>
                          <a:pt x="469" y="141"/>
                        </a:lnTo>
                        <a:lnTo>
                          <a:pt x="464" y="145"/>
                        </a:lnTo>
                        <a:lnTo>
                          <a:pt x="459" y="149"/>
                        </a:lnTo>
                        <a:lnTo>
                          <a:pt x="437" y="164"/>
                        </a:lnTo>
                        <a:lnTo>
                          <a:pt x="411" y="177"/>
                        </a:lnTo>
                        <a:lnTo>
                          <a:pt x="376" y="189"/>
                        </a:lnTo>
                        <a:lnTo>
                          <a:pt x="337" y="198"/>
                        </a:lnTo>
                        <a:lnTo>
                          <a:pt x="292" y="205"/>
                        </a:lnTo>
                        <a:lnTo>
                          <a:pt x="244" y="207"/>
                        </a:lnTo>
                        <a:lnTo>
                          <a:pt x="195" y="205"/>
                        </a:lnTo>
                        <a:lnTo>
                          <a:pt x="151" y="198"/>
                        </a:lnTo>
                        <a:lnTo>
                          <a:pt x="112" y="189"/>
                        </a:lnTo>
                        <a:lnTo>
                          <a:pt x="78" y="177"/>
                        </a:lnTo>
                        <a:lnTo>
                          <a:pt x="50" y="164"/>
                        </a:lnTo>
                        <a:lnTo>
                          <a:pt x="29" y="149"/>
                        </a:lnTo>
                        <a:lnTo>
                          <a:pt x="23" y="145"/>
                        </a:lnTo>
                        <a:lnTo>
                          <a:pt x="19" y="141"/>
                        </a:lnTo>
                        <a:lnTo>
                          <a:pt x="10" y="129"/>
                        </a:lnTo>
                        <a:lnTo>
                          <a:pt x="3" y="117"/>
                        </a:lnTo>
                        <a:lnTo>
                          <a:pt x="1" y="110"/>
                        </a:lnTo>
                        <a:lnTo>
                          <a:pt x="0" y="103"/>
                        </a:lnTo>
                        <a:lnTo>
                          <a:pt x="1" y="98"/>
                        </a:lnTo>
                        <a:lnTo>
                          <a:pt x="1" y="94"/>
                        </a:lnTo>
                        <a:lnTo>
                          <a:pt x="10" y="77"/>
                        </a:lnTo>
                        <a:lnTo>
                          <a:pt x="26" y="60"/>
                        </a:lnTo>
                        <a:lnTo>
                          <a:pt x="48" y="44"/>
                        </a:lnTo>
                        <a:lnTo>
                          <a:pt x="77" y="29"/>
                        </a:lnTo>
                        <a:lnTo>
                          <a:pt x="111" y="18"/>
                        </a:lnTo>
                        <a:lnTo>
                          <a:pt x="151" y="8"/>
                        </a:lnTo>
                        <a:lnTo>
                          <a:pt x="195" y="2"/>
                        </a:lnTo>
                        <a:lnTo>
                          <a:pt x="244" y="0"/>
                        </a:lnTo>
                        <a:close/>
                      </a:path>
                    </a:pathLst>
                  </a:custGeom>
                  <a:solidFill>
                    <a:srgbClr val="046A38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288" name="Freeform 36">
                    <a:extLst>
                      <a:ext uri="{FF2B5EF4-FFF2-40B4-BE49-F238E27FC236}">
                        <a16:creationId xmlns:a16="http://schemas.microsoft.com/office/drawing/2014/main" id="{C9380AB4-B435-21D5-61B6-6785C3495AE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932318" y="3673797"/>
                    <a:ext cx="384175" cy="125412"/>
                  </a:xfrm>
                  <a:custGeom>
                    <a:avLst/>
                    <a:gdLst>
                      <a:gd name="T0" fmla="*/ 0 w 485"/>
                      <a:gd name="T1" fmla="*/ 0 h 160"/>
                      <a:gd name="T2" fmla="*/ 8 w 485"/>
                      <a:gd name="T3" fmla="*/ 6 h 160"/>
                      <a:gd name="T4" fmla="*/ 28 w 485"/>
                      <a:gd name="T5" fmla="*/ 19 h 160"/>
                      <a:gd name="T6" fmla="*/ 59 w 485"/>
                      <a:gd name="T7" fmla="*/ 33 h 160"/>
                      <a:gd name="T8" fmla="*/ 93 w 485"/>
                      <a:gd name="T9" fmla="*/ 46 h 160"/>
                      <a:gd name="T10" fmla="*/ 131 w 485"/>
                      <a:gd name="T11" fmla="*/ 56 h 160"/>
                      <a:gd name="T12" fmla="*/ 146 w 485"/>
                      <a:gd name="T13" fmla="*/ 59 h 160"/>
                      <a:gd name="T14" fmla="*/ 193 w 485"/>
                      <a:gd name="T15" fmla="*/ 64 h 160"/>
                      <a:gd name="T16" fmla="*/ 243 w 485"/>
                      <a:gd name="T17" fmla="*/ 66 h 160"/>
                      <a:gd name="T18" fmla="*/ 293 w 485"/>
                      <a:gd name="T19" fmla="*/ 64 h 160"/>
                      <a:gd name="T20" fmla="*/ 340 w 485"/>
                      <a:gd name="T21" fmla="*/ 59 h 160"/>
                      <a:gd name="T22" fmla="*/ 355 w 485"/>
                      <a:gd name="T23" fmla="*/ 56 h 160"/>
                      <a:gd name="T24" fmla="*/ 393 w 485"/>
                      <a:gd name="T25" fmla="*/ 46 h 160"/>
                      <a:gd name="T26" fmla="*/ 428 w 485"/>
                      <a:gd name="T27" fmla="*/ 33 h 160"/>
                      <a:gd name="T28" fmla="*/ 458 w 485"/>
                      <a:gd name="T29" fmla="*/ 19 h 160"/>
                      <a:gd name="T30" fmla="*/ 479 w 485"/>
                      <a:gd name="T31" fmla="*/ 6 h 160"/>
                      <a:gd name="T32" fmla="*/ 485 w 485"/>
                      <a:gd name="T33" fmla="*/ 0 h 160"/>
                      <a:gd name="T34" fmla="*/ 485 w 485"/>
                      <a:gd name="T35" fmla="*/ 54 h 160"/>
                      <a:gd name="T36" fmla="*/ 485 w 485"/>
                      <a:gd name="T37" fmla="*/ 56 h 160"/>
                      <a:gd name="T38" fmla="*/ 485 w 485"/>
                      <a:gd name="T39" fmla="*/ 56 h 160"/>
                      <a:gd name="T40" fmla="*/ 483 w 485"/>
                      <a:gd name="T41" fmla="*/ 67 h 160"/>
                      <a:gd name="T42" fmla="*/ 478 w 485"/>
                      <a:gd name="T43" fmla="*/ 79 h 160"/>
                      <a:gd name="T44" fmla="*/ 469 w 485"/>
                      <a:gd name="T45" fmla="*/ 90 h 160"/>
                      <a:gd name="T46" fmla="*/ 460 w 485"/>
                      <a:gd name="T47" fmla="*/ 99 h 160"/>
                      <a:gd name="T48" fmla="*/ 457 w 485"/>
                      <a:gd name="T49" fmla="*/ 102 h 160"/>
                      <a:gd name="T50" fmla="*/ 438 w 485"/>
                      <a:gd name="T51" fmla="*/ 114 h 160"/>
                      <a:gd name="T52" fmla="*/ 413 w 485"/>
                      <a:gd name="T53" fmla="*/ 128 h 160"/>
                      <a:gd name="T54" fmla="*/ 385 w 485"/>
                      <a:gd name="T55" fmla="*/ 139 h 160"/>
                      <a:gd name="T56" fmla="*/ 355 w 485"/>
                      <a:gd name="T57" fmla="*/ 147 h 160"/>
                      <a:gd name="T58" fmla="*/ 321 w 485"/>
                      <a:gd name="T59" fmla="*/ 153 h 160"/>
                      <a:gd name="T60" fmla="*/ 282 w 485"/>
                      <a:gd name="T61" fmla="*/ 158 h 160"/>
                      <a:gd name="T62" fmla="*/ 243 w 485"/>
                      <a:gd name="T63" fmla="*/ 160 h 160"/>
                      <a:gd name="T64" fmla="*/ 203 w 485"/>
                      <a:gd name="T65" fmla="*/ 158 h 160"/>
                      <a:gd name="T66" fmla="*/ 166 w 485"/>
                      <a:gd name="T67" fmla="*/ 153 h 160"/>
                      <a:gd name="T68" fmla="*/ 131 w 485"/>
                      <a:gd name="T69" fmla="*/ 147 h 160"/>
                      <a:gd name="T70" fmla="*/ 100 w 485"/>
                      <a:gd name="T71" fmla="*/ 139 h 160"/>
                      <a:gd name="T72" fmla="*/ 72 w 485"/>
                      <a:gd name="T73" fmla="*/ 128 h 160"/>
                      <a:gd name="T74" fmla="*/ 47 w 485"/>
                      <a:gd name="T75" fmla="*/ 114 h 160"/>
                      <a:gd name="T76" fmla="*/ 30 w 485"/>
                      <a:gd name="T77" fmla="*/ 102 h 160"/>
                      <a:gd name="T78" fmla="*/ 27 w 485"/>
                      <a:gd name="T79" fmla="*/ 99 h 160"/>
                      <a:gd name="T80" fmla="*/ 16 w 485"/>
                      <a:gd name="T81" fmla="*/ 90 h 160"/>
                      <a:gd name="T82" fmla="*/ 9 w 485"/>
                      <a:gd name="T83" fmla="*/ 79 h 160"/>
                      <a:gd name="T84" fmla="*/ 3 w 485"/>
                      <a:gd name="T85" fmla="*/ 67 h 160"/>
                      <a:gd name="T86" fmla="*/ 0 w 485"/>
                      <a:gd name="T87" fmla="*/ 56 h 160"/>
                      <a:gd name="T88" fmla="*/ 0 w 485"/>
                      <a:gd name="T89" fmla="*/ 56 h 160"/>
                      <a:gd name="T90" fmla="*/ 0 w 485"/>
                      <a:gd name="T91" fmla="*/ 54 h 160"/>
                      <a:gd name="T92" fmla="*/ 0 w 485"/>
                      <a:gd name="T93" fmla="*/ 0 h 1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</a:cxnLst>
                    <a:rect l="0" t="0" r="r" b="b"/>
                    <a:pathLst>
                      <a:path w="485" h="160">
                        <a:moveTo>
                          <a:pt x="0" y="0"/>
                        </a:moveTo>
                        <a:lnTo>
                          <a:pt x="8" y="6"/>
                        </a:lnTo>
                        <a:lnTo>
                          <a:pt x="28" y="19"/>
                        </a:lnTo>
                        <a:lnTo>
                          <a:pt x="59" y="33"/>
                        </a:lnTo>
                        <a:lnTo>
                          <a:pt x="93" y="46"/>
                        </a:lnTo>
                        <a:lnTo>
                          <a:pt x="131" y="56"/>
                        </a:lnTo>
                        <a:lnTo>
                          <a:pt x="146" y="59"/>
                        </a:lnTo>
                        <a:lnTo>
                          <a:pt x="193" y="64"/>
                        </a:lnTo>
                        <a:lnTo>
                          <a:pt x="243" y="66"/>
                        </a:lnTo>
                        <a:lnTo>
                          <a:pt x="293" y="64"/>
                        </a:lnTo>
                        <a:lnTo>
                          <a:pt x="340" y="59"/>
                        </a:lnTo>
                        <a:lnTo>
                          <a:pt x="355" y="56"/>
                        </a:lnTo>
                        <a:lnTo>
                          <a:pt x="393" y="46"/>
                        </a:lnTo>
                        <a:lnTo>
                          <a:pt x="428" y="33"/>
                        </a:lnTo>
                        <a:lnTo>
                          <a:pt x="458" y="19"/>
                        </a:lnTo>
                        <a:lnTo>
                          <a:pt x="479" y="6"/>
                        </a:lnTo>
                        <a:lnTo>
                          <a:pt x="485" y="0"/>
                        </a:lnTo>
                        <a:lnTo>
                          <a:pt x="485" y="54"/>
                        </a:lnTo>
                        <a:lnTo>
                          <a:pt x="485" y="56"/>
                        </a:lnTo>
                        <a:lnTo>
                          <a:pt x="485" y="56"/>
                        </a:lnTo>
                        <a:lnTo>
                          <a:pt x="483" y="67"/>
                        </a:lnTo>
                        <a:lnTo>
                          <a:pt x="478" y="79"/>
                        </a:lnTo>
                        <a:lnTo>
                          <a:pt x="469" y="90"/>
                        </a:lnTo>
                        <a:lnTo>
                          <a:pt x="460" y="99"/>
                        </a:lnTo>
                        <a:lnTo>
                          <a:pt x="457" y="102"/>
                        </a:lnTo>
                        <a:lnTo>
                          <a:pt x="438" y="114"/>
                        </a:lnTo>
                        <a:lnTo>
                          <a:pt x="413" y="128"/>
                        </a:lnTo>
                        <a:lnTo>
                          <a:pt x="385" y="139"/>
                        </a:lnTo>
                        <a:lnTo>
                          <a:pt x="355" y="147"/>
                        </a:lnTo>
                        <a:lnTo>
                          <a:pt x="321" y="153"/>
                        </a:lnTo>
                        <a:lnTo>
                          <a:pt x="282" y="158"/>
                        </a:lnTo>
                        <a:lnTo>
                          <a:pt x="243" y="160"/>
                        </a:lnTo>
                        <a:lnTo>
                          <a:pt x="203" y="158"/>
                        </a:lnTo>
                        <a:lnTo>
                          <a:pt x="166" y="153"/>
                        </a:lnTo>
                        <a:lnTo>
                          <a:pt x="131" y="147"/>
                        </a:lnTo>
                        <a:lnTo>
                          <a:pt x="100" y="139"/>
                        </a:lnTo>
                        <a:lnTo>
                          <a:pt x="72" y="128"/>
                        </a:lnTo>
                        <a:lnTo>
                          <a:pt x="47" y="114"/>
                        </a:lnTo>
                        <a:lnTo>
                          <a:pt x="30" y="102"/>
                        </a:lnTo>
                        <a:lnTo>
                          <a:pt x="27" y="99"/>
                        </a:lnTo>
                        <a:lnTo>
                          <a:pt x="16" y="90"/>
                        </a:lnTo>
                        <a:lnTo>
                          <a:pt x="9" y="79"/>
                        </a:lnTo>
                        <a:lnTo>
                          <a:pt x="3" y="67"/>
                        </a:lnTo>
                        <a:lnTo>
                          <a:pt x="0" y="56"/>
                        </a:lnTo>
                        <a:lnTo>
                          <a:pt x="0" y="56"/>
                        </a:lnTo>
                        <a:lnTo>
                          <a:pt x="0" y="5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46A38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289" name="Freeform 37">
                    <a:extLst>
                      <a:ext uri="{FF2B5EF4-FFF2-40B4-BE49-F238E27FC236}">
                        <a16:creationId xmlns:a16="http://schemas.microsoft.com/office/drawing/2014/main" id="{A88108D5-54C8-0DF8-D068-6C95D926C3E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932318" y="3781747"/>
                    <a:ext cx="384175" cy="127000"/>
                  </a:xfrm>
                  <a:custGeom>
                    <a:avLst/>
                    <a:gdLst>
                      <a:gd name="T0" fmla="*/ 0 w 485"/>
                      <a:gd name="T1" fmla="*/ 0 h 159"/>
                      <a:gd name="T2" fmla="*/ 8 w 485"/>
                      <a:gd name="T3" fmla="*/ 5 h 159"/>
                      <a:gd name="T4" fmla="*/ 28 w 485"/>
                      <a:gd name="T5" fmla="*/ 18 h 159"/>
                      <a:gd name="T6" fmla="*/ 59 w 485"/>
                      <a:gd name="T7" fmla="*/ 32 h 159"/>
                      <a:gd name="T8" fmla="*/ 93 w 485"/>
                      <a:gd name="T9" fmla="*/ 45 h 159"/>
                      <a:gd name="T10" fmla="*/ 131 w 485"/>
                      <a:gd name="T11" fmla="*/ 55 h 159"/>
                      <a:gd name="T12" fmla="*/ 146 w 485"/>
                      <a:gd name="T13" fmla="*/ 58 h 159"/>
                      <a:gd name="T14" fmla="*/ 193 w 485"/>
                      <a:gd name="T15" fmla="*/ 64 h 159"/>
                      <a:gd name="T16" fmla="*/ 243 w 485"/>
                      <a:gd name="T17" fmla="*/ 66 h 159"/>
                      <a:gd name="T18" fmla="*/ 293 w 485"/>
                      <a:gd name="T19" fmla="*/ 64 h 159"/>
                      <a:gd name="T20" fmla="*/ 340 w 485"/>
                      <a:gd name="T21" fmla="*/ 58 h 159"/>
                      <a:gd name="T22" fmla="*/ 355 w 485"/>
                      <a:gd name="T23" fmla="*/ 55 h 159"/>
                      <a:gd name="T24" fmla="*/ 393 w 485"/>
                      <a:gd name="T25" fmla="*/ 45 h 159"/>
                      <a:gd name="T26" fmla="*/ 428 w 485"/>
                      <a:gd name="T27" fmla="*/ 32 h 159"/>
                      <a:gd name="T28" fmla="*/ 458 w 485"/>
                      <a:gd name="T29" fmla="*/ 18 h 159"/>
                      <a:gd name="T30" fmla="*/ 479 w 485"/>
                      <a:gd name="T31" fmla="*/ 5 h 159"/>
                      <a:gd name="T32" fmla="*/ 485 w 485"/>
                      <a:gd name="T33" fmla="*/ 0 h 159"/>
                      <a:gd name="T34" fmla="*/ 485 w 485"/>
                      <a:gd name="T35" fmla="*/ 54 h 159"/>
                      <a:gd name="T36" fmla="*/ 485 w 485"/>
                      <a:gd name="T37" fmla="*/ 55 h 159"/>
                      <a:gd name="T38" fmla="*/ 485 w 485"/>
                      <a:gd name="T39" fmla="*/ 55 h 159"/>
                      <a:gd name="T40" fmla="*/ 483 w 485"/>
                      <a:gd name="T41" fmla="*/ 66 h 159"/>
                      <a:gd name="T42" fmla="*/ 478 w 485"/>
                      <a:gd name="T43" fmla="*/ 78 h 159"/>
                      <a:gd name="T44" fmla="*/ 469 w 485"/>
                      <a:gd name="T45" fmla="*/ 89 h 159"/>
                      <a:gd name="T46" fmla="*/ 460 w 485"/>
                      <a:gd name="T47" fmla="*/ 98 h 159"/>
                      <a:gd name="T48" fmla="*/ 457 w 485"/>
                      <a:gd name="T49" fmla="*/ 102 h 159"/>
                      <a:gd name="T50" fmla="*/ 438 w 485"/>
                      <a:gd name="T51" fmla="*/ 113 h 159"/>
                      <a:gd name="T52" fmla="*/ 413 w 485"/>
                      <a:gd name="T53" fmla="*/ 127 h 159"/>
                      <a:gd name="T54" fmla="*/ 385 w 485"/>
                      <a:gd name="T55" fmla="*/ 138 h 159"/>
                      <a:gd name="T56" fmla="*/ 355 w 485"/>
                      <a:gd name="T57" fmla="*/ 146 h 159"/>
                      <a:gd name="T58" fmla="*/ 321 w 485"/>
                      <a:gd name="T59" fmla="*/ 152 h 159"/>
                      <a:gd name="T60" fmla="*/ 282 w 485"/>
                      <a:gd name="T61" fmla="*/ 158 h 159"/>
                      <a:gd name="T62" fmla="*/ 243 w 485"/>
                      <a:gd name="T63" fmla="*/ 159 h 159"/>
                      <a:gd name="T64" fmla="*/ 203 w 485"/>
                      <a:gd name="T65" fmla="*/ 158 h 159"/>
                      <a:gd name="T66" fmla="*/ 166 w 485"/>
                      <a:gd name="T67" fmla="*/ 152 h 159"/>
                      <a:gd name="T68" fmla="*/ 131 w 485"/>
                      <a:gd name="T69" fmla="*/ 146 h 159"/>
                      <a:gd name="T70" fmla="*/ 100 w 485"/>
                      <a:gd name="T71" fmla="*/ 138 h 159"/>
                      <a:gd name="T72" fmla="*/ 72 w 485"/>
                      <a:gd name="T73" fmla="*/ 127 h 159"/>
                      <a:gd name="T74" fmla="*/ 47 w 485"/>
                      <a:gd name="T75" fmla="*/ 113 h 159"/>
                      <a:gd name="T76" fmla="*/ 30 w 485"/>
                      <a:gd name="T77" fmla="*/ 102 h 159"/>
                      <a:gd name="T78" fmla="*/ 27 w 485"/>
                      <a:gd name="T79" fmla="*/ 98 h 159"/>
                      <a:gd name="T80" fmla="*/ 16 w 485"/>
                      <a:gd name="T81" fmla="*/ 89 h 159"/>
                      <a:gd name="T82" fmla="*/ 9 w 485"/>
                      <a:gd name="T83" fmla="*/ 78 h 159"/>
                      <a:gd name="T84" fmla="*/ 3 w 485"/>
                      <a:gd name="T85" fmla="*/ 66 h 159"/>
                      <a:gd name="T86" fmla="*/ 0 w 485"/>
                      <a:gd name="T87" fmla="*/ 55 h 159"/>
                      <a:gd name="T88" fmla="*/ 0 w 485"/>
                      <a:gd name="T89" fmla="*/ 55 h 159"/>
                      <a:gd name="T90" fmla="*/ 0 w 485"/>
                      <a:gd name="T91" fmla="*/ 54 h 159"/>
                      <a:gd name="T92" fmla="*/ 0 w 485"/>
                      <a:gd name="T93" fmla="*/ 0 h 1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</a:cxnLst>
                    <a:rect l="0" t="0" r="r" b="b"/>
                    <a:pathLst>
                      <a:path w="485" h="159">
                        <a:moveTo>
                          <a:pt x="0" y="0"/>
                        </a:moveTo>
                        <a:lnTo>
                          <a:pt x="8" y="5"/>
                        </a:lnTo>
                        <a:lnTo>
                          <a:pt x="28" y="18"/>
                        </a:lnTo>
                        <a:lnTo>
                          <a:pt x="59" y="32"/>
                        </a:lnTo>
                        <a:lnTo>
                          <a:pt x="93" y="45"/>
                        </a:lnTo>
                        <a:lnTo>
                          <a:pt x="131" y="55"/>
                        </a:lnTo>
                        <a:lnTo>
                          <a:pt x="146" y="58"/>
                        </a:lnTo>
                        <a:lnTo>
                          <a:pt x="193" y="64"/>
                        </a:lnTo>
                        <a:lnTo>
                          <a:pt x="243" y="66"/>
                        </a:lnTo>
                        <a:lnTo>
                          <a:pt x="293" y="64"/>
                        </a:lnTo>
                        <a:lnTo>
                          <a:pt x="340" y="58"/>
                        </a:lnTo>
                        <a:lnTo>
                          <a:pt x="355" y="55"/>
                        </a:lnTo>
                        <a:lnTo>
                          <a:pt x="393" y="45"/>
                        </a:lnTo>
                        <a:lnTo>
                          <a:pt x="428" y="32"/>
                        </a:lnTo>
                        <a:lnTo>
                          <a:pt x="458" y="18"/>
                        </a:lnTo>
                        <a:lnTo>
                          <a:pt x="479" y="5"/>
                        </a:lnTo>
                        <a:lnTo>
                          <a:pt x="485" y="0"/>
                        </a:lnTo>
                        <a:lnTo>
                          <a:pt x="485" y="54"/>
                        </a:lnTo>
                        <a:lnTo>
                          <a:pt x="485" y="55"/>
                        </a:lnTo>
                        <a:lnTo>
                          <a:pt x="485" y="55"/>
                        </a:lnTo>
                        <a:lnTo>
                          <a:pt x="483" y="66"/>
                        </a:lnTo>
                        <a:lnTo>
                          <a:pt x="478" y="78"/>
                        </a:lnTo>
                        <a:lnTo>
                          <a:pt x="469" y="89"/>
                        </a:lnTo>
                        <a:lnTo>
                          <a:pt x="460" y="98"/>
                        </a:lnTo>
                        <a:lnTo>
                          <a:pt x="457" y="102"/>
                        </a:lnTo>
                        <a:lnTo>
                          <a:pt x="438" y="113"/>
                        </a:lnTo>
                        <a:lnTo>
                          <a:pt x="413" y="127"/>
                        </a:lnTo>
                        <a:lnTo>
                          <a:pt x="385" y="138"/>
                        </a:lnTo>
                        <a:lnTo>
                          <a:pt x="355" y="146"/>
                        </a:lnTo>
                        <a:lnTo>
                          <a:pt x="321" y="152"/>
                        </a:lnTo>
                        <a:lnTo>
                          <a:pt x="282" y="158"/>
                        </a:lnTo>
                        <a:lnTo>
                          <a:pt x="243" y="159"/>
                        </a:lnTo>
                        <a:lnTo>
                          <a:pt x="203" y="158"/>
                        </a:lnTo>
                        <a:lnTo>
                          <a:pt x="166" y="152"/>
                        </a:lnTo>
                        <a:lnTo>
                          <a:pt x="131" y="146"/>
                        </a:lnTo>
                        <a:lnTo>
                          <a:pt x="100" y="138"/>
                        </a:lnTo>
                        <a:lnTo>
                          <a:pt x="72" y="127"/>
                        </a:lnTo>
                        <a:lnTo>
                          <a:pt x="47" y="113"/>
                        </a:lnTo>
                        <a:lnTo>
                          <a:pt x="30" y="102"/>
                        </a:lnTo>
                        <a:lnTo>
                          <a:pt x="27" y="98"/>
                        </a:lnTo>
                        <a:lnTo>
                          <a:pt x="16" y="89"/>
                        </a:lnTo>
                        <a:lnTo>
                          <a:pt x="9" y="78"/>
                        </a:lnTo>
                        <a:lnTo>
                          <a:pt x="3" y="66"/>
                        </a:lnTo>
                        <a:lnTo>
                          <a:pt x="0" y="55"/>
                        </a:lnTo>
                        <a:lnTo>
                          <a:pt x="0" y="55"/>
                        </a:lnTo>
                        <a:lnTo>
                          <a:pt x="0" y="5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46A38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290" name="Freeform 38">
                    <a:extLst>
                      <a:ext uri="{FF2B5EF4-FFF2-40B4-BE49-F238E27FC236}">
                        <a16:creationId xmlns:a16="http://schemas.microsoft.com/office/drawing/2014/main" id="{36AF1D3A-D471-A62A-9938-4C1C7976CE4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932318" y="3891285"/>
                    <a:ext cx="384175" cy="125412"/>
                  </a:xfrm>
                  <a:custGeom>
                    <a:avLst/>
                    <a:gdLst>
                      <a:gd name="T0" fmla="*/ 0 w 485"/>
                      <a:gd name="T1" fmla="*/ 0 h 159"/>
                      <a:gd name="T2" fmla="*/ 8 w 485"/>
                      <a:gd name="T3" fmla="*/ 5 h 159"/>
                      <a:gd name="T4" fmla="*/ 28 w 485"/>
                      <a:gd name="T5" fmla="*/ 18 h 159"/>
                      <a:gd name="T6" fmla="*/ 59 w 485"/>
                      <a:gd name="T7" fmla="*/ 32 h 159"/>
                      <a:gd name="T8" fmla="*/ 93 w 485"/>
                      <a:gd name="T9" fmla="*/ 45 h 159"/>
                      <a:gd name="T10" fmla="*/ 131 w 485"/>
                      <a:gd name="T11" fmla="*/ 55 h 159"/>
                      <a:gd name="T12" fmla="*/ 146 w 485"/>
                      <a:gd name="T13" fmla="*/ 58 h 159"/>
                      <a:gd name="T14" fmla="*/ 193 w 485"/>
                      <a:gd name="T15" fmla="*/ 64 h 159"/>
                      <a:gd name="T16" fmla="*/ 243 w 485"/>
                      <a:gd name="T17" fmla="*/ 66 h 159"/>
                      <a:gd name="T18" fmla="*/ 293 w 485"/>
                      <a:gd name="T19" fmla="*/ 64 h 159"/>
                      <a:gd name="T20" fmla="*/ 340 w 485"/>
                      <a:gd name="T21" fmla="*/ 58 h 159"/>
                      <a:gd name="T22" fmla="*/ 355 w 485"/>
                      <a:gd name="T23" fmla="*/ 55 h 159"/>
                      <a:gd name="T24" fmla="*/ 393 w 485"/>
                      <a:gd name="T25" fmla="*/ 45 h 159"/>
                      <a:gd name="T26" fmla="*/ 428 w 485"/>
                      <a:gd name="T27" fmla="*/ 32 h 159"/>
                      <a:gd name="T28" fmla="*/ 458 w 485"/>
                      <a:gd name="T29" fmla="*/ 18 h 159"/>
                      <a:gd name="T30" fmla="*/ 479 w 485"/>
                      <a:gd name="T31" fmla="*/ 5 h 159"/>
                      <a:gd name="T32" fmla="*/ 485 w 485"/>
                      <a:gd name="T33" fmla="*/ 0 h 159"/>
                      <a:gd name="T34" fmla="*/ 485 w 485"/>
                      <a:gd name="T35" fmla="*/ 54 h 159"/>
                      <a:gd name="T36" fmla="*/ 485 w 485"/>
                      <a:gd name="T37" fmla="*/ 55 h 159"/>
                      <a:gd name="T38" fmla="*/ 485 w 485"/>
                      <a:gd name="T39" fmla="*/ 55 h 159"/>
                      <a:gd name="T40" fmla="*/ 483 w 485"/>
                      <a:gd name="T41" fmla="*/ 66 h 159"/>
                      <a:gd name="T42" fmla="*/ 478 w 485"/>
                      <a:gd name="T43" fmla="*/ 78 h 159"/>
                      <a:gd name="T44" fmla="*/ 469 w 485"/>
                      <a:gd name="T45" fmla="*/ 89 h 159"/>
                      <a:gd name="T46" fmla="*/ 460 w 485"/>
                      <a:gd name="T47" fmla="*/ 98 h 159"/>
                      <a:gd name="T48" fmla="*/ 457 w 485"/>
                      <a:gd name="T49" fmla="*/ 102 h 159"/>
                      <a:gd name="T50" fmla="*/ 438 w 485"/>
                      <a:gd name="T51" fmla="*/ 113 h 159"/>
                      <a:gd name="T52" fmla="*/ 413 w 485"/>
                      <a:gd name="T53" fmla="*/ 127 h 159"/>
                      <a:gd name="T54" fmla="*/ 385 w 485"/>
                      <a:gd name="T55" fmla="*/ 138 h 159"/>
                      <a:gd name="T56" fmla="*/ 355 w 485"/>
                      <a:gd name="T57" fmla="*/ 146 h 159"/>
                      <a:gd name="T58" fmla="*/ 321 w 485"/>
                      <a:gd name="T59" fmla="*/ 154 h 159"/>
                      <a:gd name="T60" fmla="*/ 282 w 485"/>
                      <a:gd name="T61" fmla="*/ 158 h 159"/>
                      <a:gd name="T62" fmla="*/ 243 w 485"/>
                      <a:gd name="T63" fmla="*/ 159 h 159"/>
                      <a:gd name="T64" fmla="*/ 203 w 485"/>
                      <a:gd name="T65" fmla="*/ 158 h 159"/>
                      <a:gd name="T66" fmla="*/ 166 w 485"/>
                      <a:gd name="T67" fmla="*/ 154 h 159"/>
                      <a:gd name="T68" fmla="*/ 131 w 485"/>
                      <a:gd name="T69" fmla="*/ 146 h 159"/>
                      <a:gd name="T70" fmla="*/ 100 w 485"/>
                      <a:gd name="T71" fmla="*/ 138 h 159"/>
                      <a:gd name="T72" fmla="*/ 72 w 485"/>
                      <a:gd name="T73" fmla="*/ 127 h 159"/>
                      <a:gd name="T74" fmla="*/ 47 w 485"/>
                      <a:gd name="T75" fmla="*/ 113 h 159"/>
                      <a:gd name="T76" fmla="*/ 30 w 485"/>
                      <a:gd name="T77" fmla="*/ 102 h 159"/>
                      <a:gd name="T78" fmla="*/ 27 w 485"/>
                      <a:gd name="T79" fmla="*/ 98 h 159"/>
                      <a:gd name="T80" fmla="*/ 16 w 485"/>
                      <a:gd name="T81" fmla="*/ 89 h 159"/>
                      <a:gd name="T82" fmla="*/ 9 w 485"/>
                      <a:gd name="T83" fmla="*/ 78 h 159"/>
                      <a:gd name="T84" fmla="*/ 3 w 485"/>
                      <a:gd name="T85" fmla="*/ 66 h 159"/>
                      <a:gd name="T86" fmla="*/ 0 w 485"/>
                      <a:gd name="T87" fmla="*/ 55 h 159"/>
                      <a:gd name="T88" fmla="*/ 0 w 485"/>
                      <a:gd name="T89" fmla="*/ 55 h 159"/>
                      <a:gd name="T90" fmla="*/ 0 w 485"/>
                      <a:gd name="T91" fmla="*/ 54 h 159"/>
                      <a:gd name="T92" fmla="*/ 0 w 485"/>
                      <a:gd name="T93" fmla="*/ 0 h 1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</a:cxnLst>
                    <a:rect l="0" t="0" r="r" b="b"/>
                    <a:pathLst>
                      <a:path w="485" h="159">
                        <a:moveTo>
                          <a:pt x="0" y="0"/>
                        </a:moveTo>
                        <a:lnTo>
                          <a:pt x="8" y="5"/>
                        </a:lnTo>
                        <a:lnTo>
                          <a:pt x="28" y="18"/>
                        </a:lnTo>
                        <a:lnTo>
                          <a:pt x="59" y="32"/>
                        </a:lnTo>
                        <a:lnTo>
                          <a:pt x="93" y="45"/>
                        </a:lnTo>
                        <a:lnTo>
                          <a:pt x="131" y="55"/>
                        </a:lnTo>
                        <a:lnTo>
                          <a:pt x="146" y="58"/>
                        </a:lnTo>
                        <a:lnTo>
                          <a:pt x="193" y="64"/>
                        </a:lnTo>
                        <a:lnTo>
                          <a:pt x="243" y="66"/>
                        </a:lnTo>
                        <a:lnTo>
                          <a:pt x="293" y="64"/>
                        </a:lnTo>
                        <a:lnTo>
                          <a:pt x="340" y="58"/>
                        </a:lnTo>
                        <a:lnTo>
                          <a:pt x="355" y="55"/>
                        </a:lnTo>
                        <a:lnTo>
                          <a:pt x="393" y="45"/>
                        </a:lnTo>
                        <a:lnTo>
                          <a:pt x="428" y="32"/>
                        </a:lnTo>
                        <a:lnTo>
                          <a:pt x="458" y="18"/>
                        </a:lnTo>
                        <a:lnTo>
                          <a:pt x="479" y="5"/>
                        </a:lnTo>
                        <a:lnTo>
                          <a:pt x="485" y="0"/>
                        </a:lnTo>
                        <a:lnTo>
                          <a:pt x="485" y="54"/>
                        </a:lnTo>
                        <a:lnTo>
                          <a:pt x="485" y="55"/>
                        </a:lnTo>
                        <a:lnTo>
                          <a:pt x="485" y="55"/>
                        </a:lnTo>
                        <a:lnTo>
                          <a:pt x="483" y="66"/>
                        </a:lnTo>
                        <a:lnTo>
                          <a:pt x="478" y="78"/>
                        </a:lnTo>
                        <a:lnTo>
                          <a:pt x="469" y="89"/>
                        </a:lnTo>
                        <a:lnTo>
                          <a:pt x="460" y="98"/>
                        </a:lnTo>
                        <a:lnTo>
                          <a:pt x="457" y="102"/>
                        </a:lnTo>
                        <a:lnTo>
                          <a:pt x="438" y="113"/>
                        </a:lnTo>
                        <a:lnTo>
                          <a:pt x="413" y="127"/>
                        </a:lnTo>
                        <a:lnTo>
                          <a:pt x="385" y="138"/>
                        </a:lnTo>
                        <a:lnTo>
                          <a:pt x="355" y="146"/>
                        </a:lnTo>
                        <a:lnTo>
                          <a:pt x="321" y="154"/>
                        </a:lnTo>
                        <a:lnTo>
                          <a:pt x="282" y="158"/>
                        </a:lnTo>
                        <a:lnTo>
                          <a:pt x="243" y="159"/>
                        </a:lnTo>
                        <a:lnTo>
                          <a:pt x="203" y="158"/>
                        </a:lnTo>
                        <a:lnTo>
                          <a:pt x="166" y="154"/>
                        </a:lnTo>
                        <a:lnTo>
                          <a:pt x="131" y="146"/>
                        </a:lnTo>
                        <a:lnTo>
                          <a:pt x="100" y="138"/>
                        </a:lnTo>
                        <a:lnTo>
                          <a:pt x="72" y="127"/>
                        </a:lnTo>
                        <a:lnTo>
                          <a:pt x="47" y="113"/>
                        </a:lnTo>
                        <a:lnTo>
                          <a:pt x="30" y="102"/>
                        </a:lnTo>
                        <a:lnTo>
                          <a:pt x="27" y="98"/>
                        </a:lnTo>
                        <a:lnTo>
                          <a:pt x="16" y="89"/>
                        </a:lnTo>
                        <a:lnTo>
                          <a:pt x="9" y="78"/>
                        </a:lnTo>
                        <a:lnTo>
                          <a:pt x="3" y="66"/>
                        </a:lnTo>
                        <a:lnTo>
                          <a:pt x="0" y="55"/>
                        </a:lnTo>
                        <a:lnTo>
                          <a:pt x="0" y="55"/>
                        </a:lnTo>
                        <a:lnTo>
                          <a:pt x="0" y="5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46A38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291" name="Freeform 39">
                    <a:extLst>
                      <a:ext uri="{FF2B5EF4-FFF2-40B4-BE49-F238E27FC236}">
                        <a16:creationId xmlns:a16="http://schemas.microsoft.com/office/drawing/2014/main" id="{C1FE4AF2-676D-C901-C9D0-194DD18D3BF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932318" y="3999235"/>
                    <a:ext cx="384175" cy="127000"/>
                  </a:xfrm>
                  <a:custGeom>
                    <a:avLst/>
                    <a:gdLst>
                      <a:gd name="T0" fmla="*/ 0 w 485"/>
                      <a:gd name="T1" fmla="*/ 0 h 159"/>
                      <a:gd name="T2" fmla="*/ 8 w 485"/>
                      <a:gd name="T3" fmla="*/ 5 h 159"/>
                      <a:gd name="T4" fmla="*/ 28 w 485"/>
                      <a:gd name="T5" fmla="*/ 18 h 159"/>
                      <a:gd name="T6" fmla="*/ 59 w 485"/>
                      <a:gd name="T7" fmla="*/ 33 h 159"/>
                      <a:gd name="T8" fmla="*/ 93 w 485"/>
                      <a:gd name="T9" fmla="*/ 45 h 159"/>
                      <a:gd name="T10" fmla="*/ 131 w 485"/>
                      <a:gd name="T11" fmla="*/ 55 h 159"/>
                      <a:gd name="T12" fmla="*/ 146 w 485"/>
                      <a:gd name="T13" fmla="*/ 58 h 159"/>
                      <a:gd name="T14" fmla="*/ 193 w 485"/>
                      <a:gd name="T15" fmla="*/ 64 h 159"/>
                      <a:gd name="T16" fmla="*/ 243 w 485"/>
                      <a:gd name="T17" fmla="*/ 67 h 159"/>
                      <a:gd name="T18" fmla="*/ 293 w 485"/>
                      <a:gd name="T19" fmla="*/ 64 h 159"/>
                      <a:gd name="T20" fmla="*/ 340 w 485"/>
                      <a:gd name="T21" fmla="*/ 58 h 159"/>
                      <a:gd name="T22" fmla="*/ 355 w 485"/>
                      <a:gd name="T23" fmla="*/ 55 h 159"/>
                      <a:gd name="T24" fmla="*/ 393 w 485"/>
                      <a:gd name="T25" fmla="*/ 45 h 159"/>
                      <a:gd name="T26" fmla="*/ 428 w 485"/>
                      <a:gd name="T27" fmla="*/ 33 h 159"/>
                      <a:gd name="T28" fmla="*/ 458 w 485"/>
                      <a:gd name="T29" fmla="*/ 18 h 159"/>
                      <a:gd name="T30" fmla="*/ 479 w 485"/>
                      <a:gd name="T31" fmla="*/ 5 h 159"/>
                      <a:gd name="T32" fmla="*/ 485 w 485"/>
                      <a:gd name="T33" fmla="*/ 0 h 159"/>
                      <a:gd name="T34" fmla="*/ 485 w 485"/>
                      <a:gd name="T35" fmla="*/ 54 h 159"/>
                      <a:gd name="T36" fmla="*/ 485 w 485"/>
                      <a:gd name="T37" fmla="*/ 55 h 159"/>
                      <a:gd name="T38" fmla="*/ 485 w 485"/>
                      <a:gd name="T39" fmla="*/ 55 h 159"/>
                      <a:gd name="T40" fmla="*/ 483 w 485"/>
                      <a:gd name="T41" fmla="*/ 67 h 159"/>
                      <a:gd name="T42" fmla="*/ 478 w 485"/>
                      <a:gd name="T43" fmla="*/ 78 h 159"/>
                      <a:gd name="T44" fmla="*/ 469 w 485"/>
                      <a:gd name="T45" fmla="*/ 89 h 159"/>
                      <a:gd name="T46" fmla="*/ 460 w 485"/>
                      <a:gd name="T47" fmla="*/ 98 h 159"/>
                      <a:gd name="T48" fmla="*/ 457 w 485"/>
                      <a:gd name="T49" fmla="*/ 102 h 159"/>
                      <a:gd name="T50" fmla="*/ 438 w 485"/>
                      <a:gd name="T51" fmla="*/ 113 h 159"/>
                      <a:gd name="T52" fmla="*/ 413 w 485"/>
                      <a:gd name="T53" fmla="*/ 127 h 159"/>
                      <a:gd name="T54" fmla="*/ 385 w 485"/>
                      <a:gd name="T55" fmla="*/ 138 h 159"/>
                      <a:gd name="T56" fmla="*/ 355 w 485"/>
                      <a:gd name="T57" fmla="*/ 146 h 159"/>
                      <a:gd name="T58" fmla="*/ 321 w 485"/>
                      <a:gd name="T59" fmla="*/ 154 h 159"/>
                      <a:gd name="T60" fmla="*/ 282 w 485"/>
                      <a:gd name="T61" fmla="*/ 158 h 159"/>
                      <a:gd name="T62" fmla="*/ 243 w 485"/>
                      <a:gd name="T63" fmla="*/ 159 h 159"/>
                      <a:gd name="T64" fmla="*/ 203 w 485"/>
                      <a:gd name="T65" fmla="*/ 158 h 159"/>
                      <a:gd name="T66" fmla="*/ 166 w 485"/>
                      <a:gd name="T67" fmla="*/ 154 h 159"/>
                      <a:gd name="T68" fmla="*/ 131 w 485"/>
                      <a:gd name="T69" fmla="*/ 146 h 159"/>
                      <a:gd name="T70" fmla="*/ 100 w 485"/>
                      <a:gd name="T71" fmla="*/ 138 h 159"/>
                      <a:gd name="T72" fmla="*/ 72 w 485"/>
                      <a:gd name="T73" fmla="*/ 127 h 159"/>
                      <a:gd name="T74" fmla="*/ 47 w 485"/>
                      <a:gd name="T75" fmla="*/ 113 h 159"/>
                      <a:gd name="T76" fmla="*/ 30 w 485"/>
                      <a:gd name="T77" fmla="*/ 102 h 159"/>
                      <a:gd name="T78" fmla="*/ 27 w 485"/>
                      <a:gd name="T79" fmla="*/ 98 h 159"/>
                      <a:gd name="T80" fmla="*/ 16 w 485"/>
                      <a:gd name="T81" fmla="*/ 89 h 159"/>
                      <a:gd name="T82" fmla="*/ 9 w 485"/>
                      <a:gd name="T83" fmla="*/ 78 h 159"/>
                      <a:gd name="T84" fmla="*/ 3 w 485"/>
                      <a:gd name="T85" fmla="*/ 67 h 159"/>
                      <a:gd name="T86" fmla="*/ 0 w 485"/>
                      <a:gd name="T87" fmla="*/ 55 h 159"/>
                      <a:gd name="T88" fmla="*/ 0 w 485"/>
                      <a:gd name="T89" fmla="*/ 55 h 159"/>
                      <a:gd name="T90" fmla="*/ 0 w 485"/>
                      <a:gd name="T91" fmla="*/ 54 h 159"/>
                      <a:gd name="T92" fmla="*/ 0 w 485"/>
                      <a:gd name="T93" fmla="*/ 0 h 1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</a:cxnLst>
                    <a:rect l="0" t="0" r="r" b="b"/>
                    <a:pathLst>
                      <a:path w="485" h="159">
                        <a:moveTo>
                          <a:pt x="0" y="0"/>
                        </a:moveTo>
                        <a:lnTo>
                          <a:pt x="8" y="5"/>
                        </a:lnTo>
                        <a:lnTo>
                          <a:pt x="28" y="18"/>
                        </a:lnTo>
                        <a:lnTo>
                          <a:pt x="59" y="33"/>
                        </a:lnTo>
                        <a:lnTo>
                          <a:pt x="93" y="45"/>
                        </a:lnTo>
                        <a:lnTo>
                          <a:pt x="131" y="55"/>
                        </a:lnTo>
                        <a:lnTo>
                          <a:pt x="146" y="58"/>
                        </a:lnTo>
                        <a:lnTo>
                          <a:pt x="193" y="64"/>
                        </a:lnTo>
                        <a:lnTo>
                          <a:pt x="243" y="67"/>
                        </a:lnTo>
                        <a:lnTo>
                          <a:pt x="293" y="64"/>
                        </a:lnTo>
                        <a:lnTo>
                          <a:pt x="340" y="58"/>
                        </a:lnTo>
                        <a:lnTo>
                          <a:pt x="355" y="55"/>
                        </a:lnTo>
                        <a:lnTo>
                          <a:pt x="393" y="45"/>
                        </a:lnTo>
                        <a:lnTo>
                          <a:pt x="428" y="33"/>
                        </a:lnTo>
                        <a:lnTo>
                          <a:pt x="458" y="18"/>
                        </a:lnTo>
                        <a:lnTo>
                          <a:pt x="479" y="5"/>
                        </a:lnTo>
                        <a:lnTo>
                          <a:pt x="485" y="0"/>
                        </a:lnTo>
                        <a:lnTo>
                          <a:pt x="485" y="54"/>
                        </a:lnTo>
                        <a:lnTo>
                          <a:pt x="485" y="55"/>
                        </a:lnTo>
                        <a:lnTo>
                          <a:pt x="485" y="55"/>
                        </a:lnTo>
                        <a:lnTo>
                          <a:pt x="483" y="67"/>
                        </a:lnTo>
                        <a:lnTo>
                          <a:pt x="478" y="78"/>
                        </a:lnTo>
                        <a:lnTo>
                          <a:pt x="469" y="89"/>
                        </a:lnTo>
                        <a:lnTo>
                          <a:pt x="460" y="98"/>
                        </a:lnTo>
                        <a:lnTo>
                          <a:pt x="457" y="102"/>
                        </a:lnTo>
                        <a:lnTo>
                          <a:pt x="438" y="113"/>
                        </a:lnTo>
                        <a:lnTo>
                          <a:pt x="413" y="127"/>
                        </a:lnTo>
                        <a:lnTo>
                          <a:pt x="385" y="138"/>
                        </a:lnTo>
                        <a:lnTo>
                          <a:pt x="355" y="146"/>
                        </a:lnTo>
                        <a:lnTo>
                          <a:pt x="321" y="154"/>
                        </a:lnTo>
                        <a:lnTo>
                          <a:pt x="282" y="158"/>
                        </a:lnTo>
                        <a:lnTo>
                          <a:pt x="243" y="159"/>
                        </a:lnTo>
                        <a:lnTo>
                          <a:pt x="203" y="158"/>
                        </a:lnTo>
                        <a:lnTo>
                          <a:pt x="166" y="154"/>
                        </a:lnTo>
                        <a:lnTo>
                          <a:pt x="131" y="146"/>
                        </a:lnTo>
                        <a:lnTo>
                          <a:pt x="100" y="138"/>
                        </a:lnTo>
                        <a:lnTo>
                          <a:pt x="72" y="127"/>
                        </a:lnTo>
                        <a:lnTo>
                          <a:pt x="47" y="113"/>
                        </a:lnTo>
                        <a:lnTo>
                          <a:pt x="30" y="102"/>
                        </a:lnTo>
                        <a:lnTo>
                          <a:pt x="27" y="98"/>
                        </a:lnTo>
                        <a:lnTo>
                          <a:pt x="16" y="89"/>
                        </a:lnTo>
                        <a:lnTo>
                          <a:pt x="9" y="78"/>
                        </a:lnTo>
                        <a:lnTo>
                          <a:pt x="3" y="67"/>
                        </a:lnTo>
                        <a:lnTo>
                          <a:pt x="0" y="55"/>
                        </a:lnTo>
                        <a:lnTo>
                          <a:pt x="0" y="55"/>
                        </a:lnTo>
                        <a:lnTo>
                          <a:pt x="0" y="5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46A38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292" name="Freeform 40">
                    <a:extLst>
                      <a:ext uri="{FF2B5EF4-FFF2-40B4-BE49-F238E27FC236}">
                        <a16:creationId xmlns:a16="http://schemas.microsoft.com/office/drawing/2014/main" id="{9D4DC6E4-9312-DAEF-06C8-34786F68225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932318" y="4108772"/>
                    <a:ext cx="384175" cy="125412"/>
                  </a:xfrm>
                  <a:custGeom>
                    <a:avLst/>
                    <a:gdLst>
                      <a:gd name="T0" fmla="*/ 0 w 485"/>
                      <a:gd name="T1" fmla="*/ 0 h 159"/>
                      <a:gd name="T2" fmla="*/ 8 w 485"/>
                      <a:gd name="T3" fmla="*/ 5 h 159"/>
                      <a:gd name="T4" fmla="*/ 28 w 485"/>
                      <a:gd name="T5" fmla="*/ 18 h 159"/>
                      <a:gd name="T6" fmla="*/ 59 w 485"/>
                      <a:gd name="T7" fmla="*/ 33 h 159"/>
                      <a:gd name="T8" fmla="*/ 93 w 485"/>
                      <a:gd name="T9" fmla="*/ 45 h 159"/>
                      <a:gd name="T10" fmla="*/ 131 w 485"/>
                      <a:gd name="T11" fmla="*/ 55 h 159"/>
                      <a:gd name="T12" fmla="*/ 146 w 485"/>
                      <a:gd name="T13" fmla="*/ 58 h 159"/>
                      <a:gd name="T14" fmla="*/ 193 w 485"/>
                      <a:gd name="T15" fmla="*/ 64 h 159"/>
                      <a:gd name="T16" fmla="*/ 243 w 485"/>
                      <a:gd name="T17" fmla="*/ 67 h 159"/>
                      <a:gd name="T18" fmla="*/ 293 w 485"/>
                      <a:gd name="T19" fmla="*/ 64 h 159"/>
                      <a:gd name="T20" fmla="*/ 340 w 485"/>
                      <a:gd name="T21" fmla="*/ 58 h 159"/>
                      <a:gd name="T22" fmla="*/ 355 w 485"/>
                      <a:gd name="T23" fmla="*/ 55 h 159"/>
                      <a:gd name="T24" fmla="*/ 393 w 485"/>
                      <a:gd name="T25" fmla="*/ 45 h 159"/>
                      <a:gd name="T26" fmla="*/ 428 w 485"/>
                      <a:gd name="T27" fmla="*/ 33 h 159"/>
                      <a:gd name="T28" fmla="*/ 458 w 485"/>
                      <a:gd name="T29" fmla="*/ 18 h 159"/>
                      <a:gd name="T30" fmla="*/ 479 w 485"/>
                      <a:gd name="T31" fmla="*/ 5 h 159"/>
                      <a:gd name="T32" fmla="*/ 485 w 485"/>
                      <a:gd name="T33" fmla="*/ 0 h 159"/>
                      <a:gd name="T34" fmla="*/ 485 w 485"/>
                      <a:gd name="T35" fmla="*/ 54 h 159"/>
                      <a:gd name="T36" fmla="*/ 485 w 485"/>
                      <a:gd name="T37" fmla="*/ 55 h 159"/>
                      <a:gd name="T38" fmla="*/ 485 w 485"/>
                      <a:gd name="T39" fmla="*/ 55 h 159"/>
                      <a:gd name="T40" fmla="*/ 483 w 485"/>
                      <a:gd name="T41" fmla="*/ 67 h 159"/>
                      <a:gd name="T42" fmla="*/ 478 w 485"/>
                      <a:gd name="T43" fmla="*/ 78 h 159"/>
                      <a:gd name="T44" fmla="*/ 469 w 485"/>
                      <a:gd name="T45" fmla="*/ 89 h 159"/>
                      <a:gd name="T46" fmla="*/ 460 w 485"/>
                      <a:gd name="T47" fmla="*/ 98 h 159"/>
                      <a:gd name="T48" fmla="*/ 457 w 485"/>
                      <a:gd name="T49" fmla="*/ 102 h 159"/>
                      <a:gd name="T50" fmla="*/ 438 w 485"/>
                      <a:gd name="T51" fmla="*/ 113 h 159"/>
                      <a:gd name="T52" fmla="*/ 413 w 485"/>
                      <a:gd name="T53" fmla="*/ 127 h 159"/>
                      <a:gd name="T54" fmla="*/ 385 w 485"/>
                      <a:gd name="T55" fmla="*/ 138 h 159"/>
                      <a:gd name="T56" fmla="*/ 355 w 485"/>
                      <a:gd name="T57" fmla="*/ 146 h 159"/>
                      <a:gd name="T58" fmla="*/ 321 w 485"/>
                      <a:gd name="T59" fmla="*/ 154 h 159"/>
                      <a:gd name="T60" fmla="*/ 282 w 485"/>
                      <a:gd name="T61" fmla="*/ 158 h 159"/>
                      <a:gd name="T62" fmla="*/ 243 w 485"/>
                      <a:gd name="T63" fmla="*/ 159 h 159"/>
                      <a:gd name="T64" fmla="*/ 203 w 485"/>
                      <a:gd name="T65" fmla="*/ 158 h 159"/>
                      <a:gd name="T66" fmla="*/ 166 w 485"/>
                      <a:gd name="T67" fmla="*/ 154 h 159"/>
                      <a:gd name="T68" fmla="*/ 131 w 485"/>
                      <a:gd name="T69" fmla="*/ 146 h 159"/>
                      <a:gd name="T70" fmla="*/ 100 w 485"/>
                      <a:gd name="T71" fmla="*/ 138 h 159"/>
                      <a:gd name="T72" fmla="*/ 72 w 485"/>
                      <a:gd name="T73" fmla="*/ 127 h 159"/>
                      <a:gd name="T74" fmla="*/ 47 w 485"/>
                      <a:gd name="T75" fmla="*/ 113 h 159"/>
                      <a:gd name="T76" fmla="*/ 30 w 485"/>
                      <a:gd name="T77" fmla="*/ 102 h 159"/>
                      <a:gd name="T78" fmla="*/ 27 w 485"/>
                      <a:gd name="T79" fmla="*/ 98 h 159"/>
                      <a:gd name="T80" fmla="*/ 16 w 485"/>
                      <a:gd name="T81" fmla="*/ 89 h 159"/>
                      <a:gd name="T82" fmla="*/ 9 w 485"/>
                      <a:gd name="T83" fmla="*/ 78 h 159"/>
                      <a:gd name="T84" fmla="*/ 3 w 485"/>
                      <a:gd name="T85" fmla="*/ 67 h 159"/>
                      <a:gd name="T86" fmla="*/ 0 w 485"/>
                      <a:gd name="T87" fmla="*/ 55 h 159"/>
                      <a:gd name="T88" fmla="*/ 0 w 485"/>
                      <a:gd name="T89" fmla="*/ 55 h 159"/>
                      <a:gd name="T90" fmla="*/ 0 w 485"/>
                      <a:gd name="T91" fmla="*/ 54 h 159"/>
                      <a:gd name="T92" fmla="*/ 0 w 485"/>
                      <a:gd name="T93" fmla="*/ 0 h 1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</a:cxnLst>
                    <a:rect l="0" t="0" r="r" b="b"/>
                    <a:pathLst>
                      <a:path w="485" h="159">
                        <a:moveTo>
                          <a:pt x="0" y="0"/>
                        </a:moveTo>
                        <a:lnTo>
                          <a:pt x="8" y="5"/>
                        </a:lnTo>
                        <a:lnTo>
                          <a:pt x="28" y="18"/>
                        </a:lnTo>
                        <a:lnTo>
                          <a:pt x="59" y="33"/>
                        </a:lnTo>
                        <a:lnTo>
                          <a:pt x="93" y="45"/>
                        </a:lnTo>
                        <a:lnTo>
                          <a:pt x="131" y="55"/>
                        </a:lnTo>
                        <a:lnTo>
                          <a:pt x="146" y="58"/>
                        </a:lnTo>
                        <a:lnTo>
                          <a:pt x="193" y="64"/>
                        </a:lnTo>
                        <a:lnTo>
                          <a:pt x="243" y="67"/>
                        </a:lnTo>
                        <a:lnTo>
                          <a:pt x="293" y="64"/>
                        </a:lnTo>
                        <a:lnTo>
                          <a:pt x="340" y="58"/>
                        </a:lnTo>
                        <a:lnTo>
                          <a:pt x="355" y="55"/>
                        </a:lnTo>
                        <a:lnTo>
                          <a:pt x="393" y="45"/>
                        </a:lnTo>
                        <a:lnTo>
                          <a:pt x="428" y="33"/>
                        </a:lnTo>
                        <a:lnTo>
                          <a:pt x="458" y="18"/>
                        </a:lnTo>
                        <a:lnTo>
                          <a:pt x="479" y="5"/>
                        </a:lnTo>
                        <a:lnTo>
                          <a:pt x="485" y="0"/>
                        </a:lnTo>
                        <a:lnTo>
                          <a:pt x="485" y="54"/>
                        </a:lnTo>
                        <a:lnTo>
                          <a:pt x="485" y="55"/>
                        </a:lnTo>
                        <a:lnTo>
                          <a:pt x="485" y="55"/>
                        </a:lnTo>
                        <a:lnTo>
                          <a:pt x="483" y="67"/>
                        </a:lnTo>
                        <a:lnTo>
                          <a:pt x="478" y="78"/>
                        </a:lnTo>
                        <a:lnTo>
                          <a:pt x="469" y="89"/>
                        </a:lnTo>
                        <a:lnTo>
                          <a:pt x="460" y="98"/>
                        </a:lnTo>
                        <a:lnTo>
                          <a:pt x="457" y="102"/>
                        </a:lnTo>
                        <a:lnTo>
                          <a:pt x="438" y="113"/>
                        </a:lnTo>
                        <a:lnTo>
                          <a:pt x="413" y="127"/>
                        </a:lnTo>
                        <a:lnTo>
                          <a:pt x="385" y="138"/>
                        </a:lnTo>
                        <a:lnTo>
                          <a:pt x="355" y="146"/>
                        </a:lnTo>
                        <a:lnTo>
                          <a:pt x="321" y="154"/>
                        </a:lnTo>
                        <a:lnTo>
                          <a:pt x="282" y="158"/>
                        </a:lnTo>
                        <a:lnTo>
                          <a:pt x="243" y="159"/>
                        </a:lnTo>
                        <a:lnTo>
                          <a:pt x="203" y="158"/>
                        </a:lnTo>
                        <a:lnTo>
                          <a:pt x="166" y="154"/>
                        </a:lnTo>
                        <a:lnTo>
                          <a:pt x="131" y="146"/>
                        </a:lnTo>
                        <a:lnTo>
                          <a:pt x="100" y="138"/>
                        </a:lnTo>
                        <a:lnTo>
                          <a:pt x="72" y="127"/>
                        </a:lnTo>
                        <a:lnTo>
                          <a:pt x="47" y="113"/>
                        </a:lnTo>
                        <a:lnTo>
                          <a:pt x="30" y="102"/>
                        </a:lnTo>
                        <a:lnTo>
                          <a:pt x="27" y="98"/>
                        </a:lnTo>
                        <a:lnTo>
                          <a:pt x="16" y="89"/>
                        </a:lnTo>
                        <a:lnTo>
                          <a:pt x="9" y="78"/>
                        </a:lnTo>
                        <a:lnTo>
                          <a:pt x="3" y="67"/>
                        </a:lnTo>
                        <a:lnTo>
                          <a:pt x="0" y="55"/>
                        </a:lnTo>
                        <a:lnTo>
                          <a:pt x="0" y="55"/>
                        </a:lnTo>
                        <a:lnTo>
                          <a:pt x="0" y="5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46A38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293" name="Freeform 41">
                    <a:extLst>
                      <a:ext uri="{FF2B5EF4-FFF2-40B4-BE49-F238E27FC236}">
                        <a16:creationId xmlns:a16="http://schemas.microsoft.com/office/drawing/2014/main" id="{6CFBB0D2-44BA-7198-B668-6ABA4829FD3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932318" y="4216722"/>
                    <a:ext cx="384175" cy="127000"/>
                  </a:xfrm>
                  <a:custGeom>
                    <a:avLst/>
                    <a:gdLst>
                      <a:gd name="T0" fmla="*/ 0 w 485"/>
                      <a:gd name="T1" fmla="*/ 0 h 159"/>
                      <a:gd name="T2" fmla="*/ 8 w 485"/>
                      <a:gd name="T3" fmla="*/ 5 h 159"/>
                      <a:gd name="T4" fmla="*/ 28 w 485"/>
                      <a:gd name="T5" fmla="*/ 18 h 159"/>
                      <a:gd name="T6" fmla="*/ 59 w 485"/>
                      <a:gd name="T7" fmla="*/ 33 h 159"/>
                      <a:gd name="T8" fmla="*/ 93 w 485"/>
                      <a:gd name="T9" fmla="*/ 45 h 159"/>
                      <a:gd name="T10" fmla="*/ 131 w 485"/>
                      <a:gd name="T11" fmla="*/ 55 h 159"/>
                      <a:gd name="T12" fmla="*/ 146 w 485"/>
                      <a:gd name="T13" fmla="*/ 58 h 159"/>
                      <a:gd name="T14" fmla="*/ 193 w 485"/>
                      <a:gd name="T15" fmla="*/ 64 h 159"/>
                      <a:gd name="T16" fmla="*/ 243 w 485"/>
                      <a:gd name="T17" fmla="*/ 67 h 159"/>
                      <a:gd name="T18" fmla="*/ 293 w 485"/>
                      <a:gd name="T19" fmla="*/ 64 h 159"/>
                      <a:gd name="T20" fmla="*/ 340 w 485"/>
                      <a:gd name="T21" fmla="*/ 58 h 159"/>
                      <a:gd name="T22" fmla="*/ 355 w 485"/>
                      <a:gd name="T23" fmla="*/ 55 h 159"/>
                      <a:gd name="T24" fmla="*/ 393 w 485"/>
                      <a:gd name="T25" fmla="*/ 45 h 159"/>
                      <a:gd name="T26" fmla="*/ 428 w 485"/>
                      <a:gd name="T27" fmla="*/ 33 h 159"/>
                      <a:gd name="T28" fmla="*/ 458 w 485"/>
                      <a:gd name="T29" fmla="*/ 18 h 159"/>
                      <a:gd name="T30" fmla="*/ 479 w 485"/>
                      <a:gd name="T31" fmla="*/ 5 h 159"/>
                      <a:gd name="T32" fmla="*/ 485 w 485"/>
                      <a:gd name="T33" fmla="*/ 0 h 159"/>
                      <a:gd name="T34" fmla="*/ 485 w 485"/>
                      <a:gd name="T35" fmla="*/ 54 h 159"/>
                      <a:gd name="T36" fmla="*/ 485 w 485"/>
                      <a:gd name="T37" fmla="*/ 55 h 159"/>
                      <a:gd name="T38" fmla="*/ 485 w 485"/>
                      <a:gd name="T39" fmla="*/ 55 h 159"/>
                      <a:gd name="T40" fmla="*/ 483 w 485"/>
                      <a:gd name="T41" fmla="*/ 67 h 159"/>
                      <a:gd name="T42" fmla="*/ 478 w 485"/>
                      <a:gd name="T43" fmla="*/ 78 h 159"/>
                      <a:gd name="T44" fmla="*/ 469 w 485"/>
                      <a:gd name="T45" fmla="*/ 89 h 159"/>
                      <a:gd name="T46" fmla="*/ 460 w 485"/>
                      <a:gd name="T47" fmla="*/ 100 h 159"/>
                      <a:gd name="T48" fmla="*/ 457 w 485"/>
                      <a:gd name="T49" fmla="*/ 102 h 159"/>
                      <a:gd name="T50" fmla="*/ 438 w 485"/>
                      <a:gd name="T51" fmla="*/ 113 h 159"/>
                      <a:gd name="T52" fmla="*/ 413 w 485"/>
                      <a:gd name="T53" fmla="*/ 127 h 159"/>
                      <a:gd name="T54" fmla="*/ 385 w 485"/>
                      <a:gd name="T55" fmla="*/ 138 h 159"/>
                      <a:gd name="T56" fmla="*/ 355 w 485"/>
                      <a:gd name="T57" fmla="*/ 146 h 159"/>
                      <a:gd name="T58" fmla="*/ 321 w 485"/>
                      <a:gd name="T59" fmla="*/ 154 h 159"/>
                      <a:gd name="T60" fmla="*/ 282 w 485"/>
                      <a:gd name="T61" fmla="*/ 158 h 159"/>
                      <a:gd name="T62" fmla="*/ 243 w 485"/>
                      <a:gd name="T63" fmla="*/ 159 h 159"/>
                      <a:gd name="T64" fmla="*/ 203 w 485"/>
                      <a:gd name="T65" fmla="*/ 158 h 159"/>
                      <a:gd name="T66" fmla="*/ 166 w 485"/>
                      <a:gd name="T67" fmla="*/ 154 h 159"/>
                      <a:gd name="T68" fmla="*/ 131 w 485"/>
                      <a:gd name="T69" fmla="*/ 146 h 159"/>
                      <a:gd name="T70" fmla="*/ 100 w 485"/>
                      <a:gd name="T71" fmla="*/ 138 h 159"/>
                      <a:gd name="T72" fmla="*/ 72 w 485"/>
                      <a:gd name="T73" fmla="*/ 127 h 159"/>
                      <a:gd name="T74" fmla="*/ 47 w 485"/>
                      <a:gd name="T75" fmla="*/ 113 h 159"/>
                      <a:gd name="T76" fmla="*/ 30 w 485"/>
                      <a:gd name="T77" fmla="*/ 102 h 159"/>
                      <a:gd name="T78" fmla="*/ 27 w 485"/>
                      <a:gd name="T79" fmla="*/ 100 h 159"/>
                      <a:gd name="T80" fmla="*/ 16 w 485"/>
                      <a:gd name="T81" fmla="*/ 89 h 159"/>
                      <a:gd name="T82" fmla="*/ 9 w 485"/>
                      <a:gd name="T83" fmla="*/ 78 h 159"/>
                      <a:gd name="T84" fmla="*/ 3 w 485"/>
                      <a:gd name="T85" fmla="*/ 67 h 159"/>
                      <a:gd name="T86" fmla="*/ 0 w 485"/>
                      <a:gd name="T87" fmla="*/ 55 h 159"/>
                      <a:gd name="T88" fmla="*/ 0 w 485"/>
                      <a:gd name="T89" fmla="*/ 55 h 159"/>
                      <a:gd name="T90" fmla="*/ 0 w 485"/>
                      <a:gd name="T91" fmla="*/ 54 h 159"/>
                      <a:gd name="T92" fmla="*/ 0 w 485"/>
                      <a:gd name="T93" fmla="*/ 0 h 1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</a:cxnLst>
                    <a:rect l="0" t="0" r="r" b="b"/>
                    <a:pathLst>
                      <a:path w="485" h="159">
                        <a:moveTo>
                          <a:pt x="0" y="0"/>
                        </a:moveTo>
                        <a:lnTo>
                          <a:pt x="8" y="5"/>
                        </a:lnTo>
                        <a:lnTo>
                          <a:pt x="28" y="18"/>
                        </a:lnTo>
                        <a:lnTo>
                          <a:pt x="59" y="33"/>
                        </a:lnTo>
                        <a:lnTo>
                          <a:pt x="93" y="45"/>
                        </a:lnTo>
                        <a:lnTo>
                          <a:pt x="131" y="55"/>
                        </a:lnTo>
                        <a:lnTo>
                          <a:pt x="146" y="58"/>
                        </a:lnTo>
                        <a:lnTo>
                          <a:pt x="193" y="64"/>
                        </a:lnTo>
                        <a:lnTo>
                          <a:pt x="243" y="67"/>
                        </a:lnTo>
                        <a:lnTo>
                          <a:pt x="293" y="64"/>
                        </a:lnTo>
                        <a:lnTo>
                          <a:pt x="340" y="58"/>
                        </a:lnTo>
                        <a:lnTo>
                          <a:pt x="355" y="55"/>
                        </a:lnTo>
                        <a:lnTo>
                          <a:pt x="393" y="45"/>
                        </a:lnTo>
                        <a:lnTo>
                          <a:pt x="428" y="33"/>
                        </a:lnTo>
                        <a:lnTo>
                          <a:pt x="458" y="18"/>
                        </a:lnTo>
                        <a:lnTo>
                          <a:pt x="479" y="5"/>
                        </a:lnTo>
                        <a:lnTo>
                          <a:pt x="485" y="0"/>
                        </a:lnTo>
                        <a:lnTo>
                          <a:pt x="485" y="54"/>
                        </a:lnTo>
                        <a:lnTo>
                          <a:pt x="485" y="55"/>
                        </a:lnTo>
                        <a:lnTo>
                          <a:pt x="485" y="55"/>
                        </a:lnTo>
                        <a:lnTo>
                          <a:pt x="483" y="67"/>
                        </a:lnTo>
                        <a:lnTo>
                          <a:pt x="478" y="78"/>
                        </a:lnTo>
                        <a:lnTo>
                          <a:pt x="469" y="89"/>
                        </a:lnTo>
                        <a:lnTo>
                          <a:pt x="460" y="100"/>
                        </a:lnTo>
                        <a:lnTo>
                          <a:pt x="457" y="102"/>
                        </a:lnTo>
                        <a:lnTo>
                          <a:pt x="438" y="113"/>
                        </a:lnTo>
                        <a:lnTo>
                          <a:pt x="413" y="127"/>
                        </a:lnTo>
                        <a:lnTo>
                          <a:pt x="385" y="138"/>
                        </a:lnTo>
                        <a:lnTo>
                          <a:pt x="355" y="146"/>
                        </a:lnTo>
                        <a:lnTo>
                          <a:pt x="321" y="154"/>
                        </a:lnTo>
                        <a:lnTo>
                          <a:pt x="282" y="158"/>
                        </a:lnTo>
                        <a:lnTo>
                          <a:pt x="243" y="159"/>
                        </a:lnTo>
                        <a:lnTo>
                          <a:pt x="203" y="158"/>
                        </a:lnTo>
                        <a:lnTo>
                          <a:pt x="166" y="154"/>
                        </a:lnTo>
                        <a:lnTo>
                          <a:pt x="131" y="146"/>
                        </a:lnTo>
                        <a:lnTo>
                          <a:pt x="100" y="138"/>
                        </a:lnTo>
                        <a:lnTo>
                          <a:pt x="72" y="127"/>
                        </a:lnTo>
                        <a:lnTo>
                          <a:pt x="47" y="113"/>
                        </a:lnTo>
                        <a:lnTo>
                          <a:pt x="30" y="102"/>
                        </a:lnTo>
                        <a:lnTo>
                          <a:pt x="27" y="100"/>
                        </a:lnTo>
                        <a:lnTo>
                          <a:pt x="16" y="89"/>
                        </a:lnTo>
                        <a:lnTo>
                          <a:pt x="9" y="78"/>
                        </a:lnTo>
                        <a:lnTo>
                          <a:pt x="3" y="67"/>
                        </a:lnTo>
                        <a:lnTo>
                          <a:pt x="0" y="55"/>
                        </a:lnTo>
                        <a:lnTo>
                          <a:pt x="0" y="55"/>
                        </a:lnTo>
                        <a:lnTo>
                          <a:pt x="0" y="5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46A38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294" name="Freeform 42">
                    <a:extLst>
                      <a:ext uri="{FF2B5EF4-FFF2-40B4-BE49-F238E27FC236}">
                        <a16:creationId xmlns:a16="http://schemas.microsoft.com/office/drawing/2014/main" id="{0530C1AB-3E72-F062-E047-93315A5DC52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529218" y="3143572"/>
                    <a:ext cx="384175" cy="127000"/>
                  </a:xfrm>
                  <a:custGeom>
                    <a:avLst/>
                    <a:gdLst>
                      <a:gd name="T0" fmla="*/ 0 w 485"/>
                      <a:gd name="T1" fmla="*/ 0 h 161"/>
                      <a:gd name="T2" fmla="*/ 7 w 485"/>
                      <a:gd name="T3" fmla="*/ 6 h 161"/>
                      <a:gd name="T4" fmla="*/ 27 w 485"/>
                      <a:gd name="T5" fmla="*/ 20 h 161"/>
                      <a:gd name="T6" fmla="*/ 58 w 485"/>
                      <a:gd name="T7" fmla="*/ 34 h 161"/>
                      <a:gd name="T8" fmla="*/ 92 w 485"/>
                      <a:gd name="T9" fmla="*/ 47 h 161"/>
                      <a:gd name="T10" fmla="*/ 130 w 485"/>
                      <a:gd name="T11" fmla="*/ 57 h 161"/>
                      <a:gd name="T12" fmla="*/ 145 w 485"/>
                      <a:gd name="T13" fmla="*/ 59 h 161"/>
                      <a:gd name="T14" fmla="*/ 192 w 485"/>
                      <a:gd name="T15" fmla="*/ 65 h 161"/>
                      <a:gd name="T16" fmla="*/ 242 w 485"/>
                      <a:gd name="T17" fmla="*/ 67 h 161"/>
                      <a:gd name="T18" fmla="*/ 291 w 485"/>
                      <a:gd name="T19" fmla="*/ 65 h 161"/>
                      <a:gd name="T20" fmla="*/ 339 w 485"/>
                      <a:gd name="T21" fmla="*/ 59 h 161"/>
                      <a:gd name="T22" fmla="*/ 354 w 485"/>
                      <a:gd name="T23" fmla="*/ 57 h 161"/>
                      <a:gd name="T24" fmla="*/ 392 w 485"/>
                      <a:gd name="T25" fmla="*/ 47 h 161"/>
                      <a:gd name="T26" fmla="*/ 426 w 485"/>
                      <a:gd name="T27" fmla="*/ 34 h 161"/>
                      <a:gd name="T28" fmla="*/ 457 w 485"/>
                      <a:gd name="T29" fmla="*/ 20 h 161"/>
                      <a:gd name="T30" fmla="*/ 477 w 485"/>
                      <a:gd name="T31" fmla="*/ 6 h 161"/>
                      <a:gd name="T32" fmla="*/ 485 w 485"/>
                      <a:gd name="T33" fmla="*/ 0 h 161"/>
                      <a:gd name="T34" fmla="*/ 485 w 485"/>
                      <a:gd name="T35" fmla="*/ 55 h 161"/>
                      <a:gd name="T36" fmla="*/ 485 w 485"/>
                      <a:gd name="T37" fmla="*/ 57 h 161"/>
                      <a:gd name="T38" fmla="*/ 485 w 485"/>
                      <a:gd name="T39" fmla="*/ 57 h 161"/>
                      <a:gd name="T40" fmla="*/ 482 w 485"/>
                      <a:gd name="T41" fmla="*/ 68 h 161"/>
                      <a:gd name="T42" fmla="*/ 476 w 485"/>
                      <a:gd name="T43" fmla="*/ 80 h 161"/>
                      <a:gd name="T44" fmla="*/ 469 w 485"/>
                      <a:gd name="T45" fmla="*/ 90 h 161"/>
                      <a:gd name="T46" fmla="*/ 458 w 485"/>
                      <a:gd name="T47" fmla="*/ 100 h 161"/>
                      <a:gd name="T48" fmla="*/ 455 w 485"/>
                      <a:gd name="T49" fmla="*/ 102 h 161"/>
                      <a:gd name="T50" fmla="*/ 438 w 485"/>
                      <a:gd name="T51" fmla="*/ 115 h 161"/>
                      <a:gd name="T52" fmla="*/ 412 w 485"/>
                      <a:gd name="T53" fmla="*/ 129 h 161"/>
                      <a:gd name="T54" fmla="*/ 385 w 485"/>
                      <a:gd name="T55" fmla="*/ 140 h 161"/>
                      <a:gd name="T56" fmla="*/ 354 w 485"/>
                      <a:gd name="T57" fmla="*/ 148 h 161"/>
                      <a:gd name="T58" fmla="*/ 319 w 485"/>
                      <a:gd name="T59" fmla="*/ 154 h 161"/>
                      <a:gd name="T60" fmla="*/ 282 w 485"/>
                      <a:gd name="T61" fmla="*/ 159 h 161"/>
                      <a:gd name="T62" fmla="*/ 242 w 485"/>
                      <a:gd name="T63" fmla="*/ 161 h 161"/>
                      <a:gd name="T64" fmla="*/ 202 w 485"/>
                      <a:gd name="T65" fmla="*/ 159 h 161"/>
                      <a:gd name="T66" fmla="*/ 164 w 485"/>
                      <a:gd name="T67" fmla="*/ 154 h 161"/>
                      <a:gd name="T68" fmla="*/ 130 w 485"/>
                      <a:gd name="T69" fmla="*/ 148 h 161"/>
                      <a:gd name="T70" fmla="*/ 99 w 485"/>
                      <a:gd name="T71" fmla="*/ 140 h 161"/>
                      <a:gd name="T72" fmla="*/ 72 w 485"/>
                      <a:gd name="T73" fmla="*/ 129 h 161"/>
                      <a:gd name="T74" fmla="*/ 46 w 485"/>
                      <a:gd name="T75" fmla="*/ 115 h 161"/>
                      <a:gd name="T76" fmla="*/ 28 w 485"/>
                      <a:gd name="T77" fmla="*/ 102 h 161"/>
                      <a:gd name="T78" fmla="*/ 26 w 485"/>
                      <a:gd name="T79" fmla="*/ 100 h 161"/>
                      <a:gd name="T80" fmla="*/ 16 w 485"/>
                      <a:gd name="T81" fmla="*/ 90 h 161"/>
                      <a:gd name="T82" fmla="*/ 8 w 485"/>
                      <a:gd name="T83" fmla="*/ 80 h 161"/>
                      <a:gd name="T84" fmla="*/ 2 w 485"/>
                      <a:gd name="T85" fmla="*/ 68 h 161"/>
                      <a:gd name="T86" fmla="*/ 0 w 485"/>
                      <a:gd name="T87" fmla="*/ 57 h 161"/>
                      <a:gd name="T88" fmla="*/ 0 w 485"/>
                      <a:gd name="T89" fmla="*/ 57 h 161"/>
                      <a:gd name="T90" fmla="*/ 0 w 485"/>
                      <a:gd name="T91" fmla="*/ 55 h 161"/>
                      <a:gd name="T92" fmla="*/ 0 w 485"/>
                      <a:gd name="T93" fmla="*/ 0 h 1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</a:cxnLst>
                    <a:rect l="0" t="0" r="r" b="b"/>
                    <a:pathLst>
                      <a:path w="485" h="161">
                        <a:moveTo>
                          <a:pt x="0" y="0"/>
                        </a:moveTo>
                        <a:lnTo>
                          <a:pt x="7" y="6"/>
                        </a:lnTo>
                        <a:lnTo>
                          <a:pt x="27" y="20"/>
                        </a:lnTo>
                        <a:lnTo>
                          <a:pt x="58" y="34"/>
                        </a:lnTo>
                        <a:lnTo>
                          <a:pt x="92" y="47"/>
                        </a:lnTo>
                        <a:lnTo>
                          <a:pt x="130" y="57"/>
                        </a:lnTo>
                        <a:lnTo>
                          <a:pt x="145" y="59"/>
                        </a:lnTo>
                        <a:lnTo>
                          <a:pt x="192" y="65"/>
                        </a:lnTo>
                        <a:lnTo>
                          <a:pt x="242" y="67"/>
                        </a:lnTo>
                        <a:lnTo>
                          <a:pt x="291" y="65"/>
                        </a:lnTo>
                        <a:lnTo>
                          <a:pt x="339" y="59"/>
                        </a:lnTo>
                        <a:lnTo>
                          <a:pt x="354" y="57"/>
                        </a:lnTo>
                        <a:lnTo>
                          <a:pt x="392" y="47"/>
                        </a:lnTo>
                        <a:lnTo>
                          <a:pt x="426" y="34"/>
                        </a:lnTo>
                        <a:lnTo>
                          <a:pt x="457" y="20"/>
                        </a:lnTo>
                        <a:lnTo>
                          <a:pt x="477" y="6"/>
                        </a:lnTo>
                        <a:lnTo>
                          <a:pt x="485" y="0"/>
                        </a:lnTo>
                        <a:lnTo>
                          <a:pt x="485" y="55"/>
                        </a:lnTo>
                        <a:lnTo>
                          <a:pt x="485" y="57"/>
                        </a:lnTo>
                        <a:lnTo>
                          <a:pt x="485" y="57"/>
                        </a:lnTo>
                        <a:lnTo>
                          <a:pt x="482" y="68"/>
                        </a:lnTo>
                        <a:lnTo>
                          <a:pt x="476" y="80"/>
                        </a:lnTo>
                        <a:lnTo>
                          <a:pt x="469" y="90"/>
                        </a:lnTo>
                        <a:lnTo>
                          <a:pt x="458" y="100"/>
                        </a:lnTo>
                        <a:lnTo>
                          <a:pt x="455" y="102"/>
                        </a:lnTo>
                        <a:lnTo>
                          <a:pt x="438" y="115"/>
                        </a:lnTo>
                        <a:lnTo>
                          <a:pt x="412" y="129"/>
                        </a:lnTo>
                        <a:lnTo>
                          <a:pt x="385" y="140"/>
                        </a:lnTo>
                        <a:lnTo>
                          <a:pt x="354" y="148"/>
                        </a:lnTo>
                        <a:lnTo>
                          <a:pt x="319" y="154"/>
                        </a:lnTo>
                        <a:lnTo>
                          <a:pt x="282" y="159"/>
                        </a:lnTo>
                        <a:lnTo>
                          <a:pt x="242" y="161"/>
                        </a:lnTo>
                        <a:lnTo>
                          <a:pt x="202" y="159"/>
                        </a:lnTo>
                        <a:lnTo>
                          <a:pt x="164" y="154"/>
                        </a:lnTo>
                        <a:lnTo>
                          <a:pt x="130" y="148"/>
                        </a:lnTo>
                        <a:lnTo>
                          <a:pt x="99" y="140"/>
                        </a:lnTo>
                        <a:lnTo>
                          <a:pt x="72" y="129"/>
                        </a:lnTo>
                        <a:lnTo>
                          <a:pt x="46" y="115"/>
                        </a:lnTo>
                        <a:lnTo>
                          <a:pt x="28" y="102"/>
                        </a:lnTo>
                        <a:lnTo>
                          <a:pt x="26" y="100"/>
                        </a:lnTo>
                        <a:lnTo>
                          <a:pt x="16" y="90"/>
                        </a:lnTo>
                        <a:lnTo>
                          <a:pt x="8" y="80"/>
                        </a:lnTo>
                        <a:lnTo>
                          <a:pt x="2" y="68"/>
                        </a:lnTo>
                        <a:lnTo>
                          <a:pt x="0" y="57"/>
                        </a:lnTo>
                        <a:lnTo>
                          <a:pt x="0" y="57"/>
                        </a:lnTo>
                        <a:lnTo>
                          <a:pt x="0" y="5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295" name="Freeform 43">
                    <a:extLst>
                      <a:ext uri="{FF2B5EF4-FFF2-40B4-BE49-F238E27FC236}">
                        <a16:creationId xmlns:a16="http://schemas.microsoft.com/office/drawing/2014/main" id="{6EEADB08-8C02-E9A7-B42D-6202B8E8E46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527630" y="2995935"/>
                    <a:ext cx="387350" cy="165100"/>
                  </a:xfrm>
                  <a:custGeom>
                    <a:avLst/>
                    <a:gdLst>
                      <a:gd name="T0" fmla="*/ 243 w 487"/>
                      <a:gd name="T1" fmla="*/ 0 h 208"/>
                      <a:gd name="T2" fmla="*/ 291 w 487"/>
                      <a:gd name="T3" fmla="*/ 3 h 208"/>
                      <a:gd name="T4" fmla="*/ 336 w 487"/>
                      <a:gd name="T5" fmla="*/ 9 h 208"/>
                      <a:gd name="T6" fmla="*/ 376 w 487"/>
                      <a:gd name="T7" fmla="*/ 19 h 208"/>
                      <a:gd name="T8" fmla="*/ 410 w 487"/>
                      <a:gd name="T9" fmla="*/ 30 h 208"/>
                      <a:gd name="T10" fmla="*/ 439 w 487"/>
                      <a:gd name="T11" fmla="*/ 45 h 208"/>
                      <a:gd name="T12" fmla="*/ 461 w 487"/>
                      <a:gd name="T13" fmla="*/ 61 h 208"/>
                      <a:gd name="T14" fmla="*/ 477 w 487"/>
                      <a:gd name="T15" fmla="*/ 78 h 208"/>
                      <a:gd name="T16" fmla="*/ 486 w 487"/>
                      <a:gd name="T17" fmla="*/ 95 h 208"/>
                      <a:gd name="T18" fmla="*/ 487 w 487"/>
                      <a:gd name="T19" fmla="*/ 99 h 208"/>
                      <a:gd name="T20" fmla="*/ 487 w 487"/>
                      <a:gd name="T21" fmla="*/ 104 h 208"/>
                      <a:gd name="T22" fmla="*/ 486 w 487"/>
                      <a:gd name="T23" fmla="*/ 111 h 208"/>
                      <a:gd name="T24" fmla="*/ 483 w 487"/>
                      <a:gd name="T25" fmla="*/ 118 h 208"/>
                      <a:gd name="T26" fmla="*/ 477 w 487"/>
                      <a:gd name="T27" fmla="*/ 130 h 208"/>
                      <a:gd name="T28" fmla="*/ 468 w 487"/>
                      <a:gd name="T29" fmla="*/ 142 h 208"/>
                      <a:gd name="T30" fmla="*/ 463 w 487"/>
                      <a:gd name="T31" fmla="*/ 146 h 208"/>
                      <a:gd name="T32" fmla="*/ 458 w 487"/>
                      <a:gd name="T33" fmla="*/ 150 h 208"/>
                      <a:gd name="T34" fmla="*/ 437 w 487"/>
                      <a:gd name="T35" fmla="*/ 164 h 208"/>
                      <a:gd name="T36" fmla="*/ 410 w 487"/>
                      <a:gd name="T37" fmla="*/ 178 h 208"/>
                      <a:gd name="T38" fmla="*/ 375 w 487"/>
                      <a:gd name="T39" fmla="*/ 190 h 208"/>
                      <a:gd name="T40" fmla="*/ 336 w 487"/>
                      <a:gd name="T41" fmla="*/ 199 h 208"/>
                      <a:gd name="T42" fmla="*/ 291 w 487"/>
                      <a:gd name="T43" fmla="*/ 206 h 208"/>
                      <a:gd name="T44" fmla="*/ 243 w 487"/>
                      <a:gd name="T45" fmla="*/ 208 h 208"/>
                      <a:gd name="T46" fmla="*/ 195 w 487"/>
                      <a:gd name="T47" fmla="*/ 206 h 208"/>
                      <a:gd name="T48" fmla="*/ 150 w 487"/>
                      <a:gd name="T49" fmla="*/ 199 h 208"/>
                      <a:gd name="T50" fmla="*/ 111 w 487"/>
                      <a:gd name="T51" fmla="*/ 190 h 208"/>
                      <a:gd name="T52" fmla="*/ 76 w 487"/>
                      <a:gd name="T53" fmla="*/ 178 h 208"/>
                      <a:gd name="T54" fmla="*/ 49 w 487"/>
                      <a:gd name="T55" fmla="*/ 164 h 208"/>
                      <a:gd name="T56" fmla="*/ 28 w 487"/>
                      <a:gd name="T57" fmla="*/ 150 h 208"/>
                      <a:gd name="T58" fmla="*/ 23 w 487"/>
                      <a:gd name="T59" fmla="*/ 146 h 208"/>
                      <a:gd name="T60" fmla="*/ 18 w 487"/>
                      <a:gd name="T61" fmla="*/ 142 h 208"/>
                      <a:gd name="T62" fmla="*/ 9 w 487"/>
                      <a:gd name="T63" fmla="*/ 130 h 208"/>
                      <a:gd name="T64" fmla="*/ 3 w 487"/>
                      <a:gd name="T65" fmla="*/ 118 h 208"/>
                      <a:gd name="T66" fmla="*/ 1 w 487"/>
                      <a:gd name="T67" fmla="*/ 111 h 208"/>
                      <a:gd name="T68" fmla="*/ 0 w 487"/>
                      <a:gd name="T69" fmla="*/ 104 h 208"/>
                      <a:gd name="T70" fmla="*/ 0 w 487"/>
                      <a:gd name="T71" fmla="*/ 99 h 208"/>
                      <a:gd name="T72" fmla="*/ 1 w 487"/>
                      <a:gd name="T73" fmla="*/ 95 h 208"/>
                      <a:gd name="T74" fmla="*/ 9 w 487"/>
                      <a:gd name="T75" fmla="*/ 78 h 208"/>
                      <a:gd name="T76" fmla="*/ 24 w 487"/>
                      <a:gd name="T77" fmla="*/ 61 h 208"/>
                      <a:gd name="T78" fmla="*/ 47 w 487"/>
                      <a:gd name="T79" fmla="*/ 45 h 208"/>
                      <a:gd name="T80" fmla="*/ 76 w 487"/>
                      <a:gd name="T81" fmla="*/ 30 h 208"/>
                      <a:gd name="T82" fmla="*/ 110 w 487"/>
                      <a:gd name="T83" fmla="*/ 19 h 208"/>
                      <a:gd name="T84" fmla="*/ 150 w 487"/>
                      <a:gd name="T85" fmla="*/ 9 h 208"/>
                      <a:gd name="T86" fmla="*/ 195 w 487"/>
                      <a:gd name="T87" fmla="*/ 3 h 208"/>
                      <a:gd name="T88" fmla="*/ 243 w 487"/>
                      <a:gd name="T89" fmla="*/ 0 h 2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487" h="208">
                        <a:moveTo>
                          <a:pt x="243" y="0"/>
                        </a:moveTo>
                        <a:lnTo>
                          <a:pt x="291" y="3"/>
                        </a:lnTo>
                        <a:lnTo>
                          <a:pt x="336" y="9"/>
                        </a:lnTo>
                        <a:lnTo>
                          <a:pt x="376" y="19"/>
                        </a:lnTo>
                        <a:lnTo>
                          <a:pt x="410" y="30"/>
                        </a:lnTo>
                        <a:lnTo>
                          <a:pt x="439" y="45"/>
                        </a:lnTo>
                        <a:lnTo>
                          <a:pt x="461" y="61"/>
                        </a:lnTo>
                        <a:lnTo>
                          <a:pt x="477" y="78"/>
                        </a:lnTo>
                        <a:lnTo>
                          <a:pt x="486" y="95"/>
                        </a:lnTo>
                        <a:lnTo>
                          <a:pt x="487" y="99"/>
                        </a:lnTo>
                        <a:lnTo>
                          <a:pt x="487" y="104"/>
                        </a:lnTo>
                        <a:lnTo>
                          <a:pt x="486" y="111"/>
                        </a:lnTo>
                        <a:lnTo>
                          <a:pt x="483" y="118"/>
                        </a:lnTo>
                        <a:lnTo>
                          <a:pt x="477" y="130"/>
                        </a:lnTo>
                        <a:lnTo>
                          <a:pt x="468" y="142"/>
                        </a:lnTo>
                        <a:lnTo>
                          <a:pt x="463" y="146"/>
                        </a:lnTo>
                        <a:lnTo>
                          <a:pt x="458" y="150"/>
                        </a:lnTo>
                        <a:lnTo>
                          <a:pt x="437" y="164"/>
                        </a:lnTo>
                        <a:lnTo>
                          <a:pt x="410" y="178"/>
                        </a:lnTo>
                        <a:lnTo>
                          <a:pt x="375" y="190"/>
                        </a:lnTo>
                        <a:lnTo>
                          <a:pt x="336" y="199"/>
                        </a:lnTo>
                        <a:lnTo>
                          <a:pt x="291" y="206"/>
                        </a:lnTo>
                        <a:lnTo>
                          <a:pt x="243" y="208"/>
                        </a:lnTo>
                        <a:lnTo>
                          <a:pt x="195" y="206"/>
                        </a:lnTo>
                        <a:lnTo>
                          <a:pt x="150" y="199"/>
                        </a:lnTo>
                        <a:lnTo>
                          <a:pt x="111" y="190"/>
                        </a:lnTo>
                        <a:lnTo>
                          <a:pt x="76" y="178"/>
                        </a:lnTo>
                        <a:lnTo>
                          <a:pt x="49" y="164"/>
                        </a:lnTo>
                        <a:lnTo>
                          <a:pt x="28" y="150"/>
                        </a:lnTo>
                        <a:lnTo>
                          <a:pt x="23" y="146"/>
                        </a:lnTo>
                        <a:lnTo>
                          <a:pt x="18" y="142"/>
                        </a:lnTo>
                        <a:lnTo>
                          <a:pt x="9" y="130"/>
                        </a:lnTo>
                        <a:lnTo>
                          <a:pt x="3" y="118"/>
                        </a:lnTo>
                        <a:lnTo>
                          <a:pt x="1" y="111"/>
                        </a:lnTo>
                        <a:lnTo>
                          <a:pt x="0" y="104"/>
                        </a:lnTo>
                        <a:lnTo>
                          <a:pt x="0" y="99"/>
                        </a:lnTo>
                        <a:lnTo>
                          <a:pt x="1" y="95"/>
                        </a:lnTo>
                        <a:lnTo>
                          <a:pt x="9" y="78"/>
                        </a:lnTo>
                        <a:lnTo>
                          <a:pt x="24" y="61"/>
                        </a:lnTo>
                        <a:lnTo>
                          <a:pt x="47" y="45"/>
                        </a:lnTo>
                        <a:lnTo>
                          <a:pt x="76" y="30"/>
                        </a:lnTo>
                        <a:lnTo>
                          <a:pt x="110" y="19"/>
                        </a:lnTo>
                        <a:lnTo>
                          <a:pt x="150" y="9"/>
                        </a:lnTo>
                        <a:lnTo>
                          <a:pt x="195" y="3"/>
                        </a:lnTo>
                        <a:lnTo>
                          <a:pt x="243" y="0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296" name="Freeform 44">
                    <a:extLst>
                      <a:ext uri="{FF2B5EF4-FFF2-40B4-BE49-F238E27FC236}">
                        <a16:creationId xmlns:a16="http://schemas.microsoft.com/office/drawing/2014/main" id="{97599D80-AC81-1BCC-1331-FE2FEEC0945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529218" y="3251522"/>
                    <a:ext cx="384175" cy="127000"/>
                  </a:xfrm>
                  <a:custGeom>
                    <a:avLst/>
                    <a:gdLst>
                      <a:gd name="T0" fmla="*/ 0 w 485"/>
                      <a:gd name="T1" fmla="*/ 0 h 160"/>
                      <a:gd name="T2" fmla="*/ 7 w 485"/>
                      <a:gd name="T3" fmla="*/ 6 h 160"/>
                      <a:gd name="T4" fmla="*/ 27 w 485"/>
                      <a:gd name="T5" fmla="*/ 18 h 160"/>
                      <a:gd name="T6" fmla="*/ 58 w 485"/>
                      <a:gd name="T7" fmla="*/ 33 h 160"/>
                      <a:gd name="T8" fmla="*/ 92 w 485"/>
                      <a:gd name="T9" fmla="*/ 46 h 160"/>
                      <a:gd name="T10" fmla="*/ 130 w 485"/>
                      <a:gd name="T11" fmla="*/ 56 h 160"/>
                      <a:gd name="T12" fmla="*/ 145 w 485"/>
                      <a:gd name="T13" fmla="*/ 59 h 160"/>
                      <a:gd name="T14" fmla="*/ 192 w 485"/>
                      <a:gd name="T15" fmla="*/ 65 h 160"/>
                      <a:gd name="T16" fmla="*/ 242 w 485"/>
                      <a:gd name="T17" fmla="*/ 67 h 160"/>
                      <a:gd name="T18" fmla="*/ 291 w 485"/>
                      <a:gd name="T19" fmla="*/ 65 h 160"/>
                      <a:gd name="T20" fmla="*/ 339 w 485"/>
                      <a:gd name="T21" fmla="*/ 59 h 160"/>
                      <a:gd name="T22" fmla="*/ 354 w 485"/>
                      <a:gd name="T23" fmla="*/ 56 h 160"/>
                      <a:gd name="T24" fmla="*/ 392 w 485"/>
                      <a:gd name="T25" fmla="*/ 46 h 160"/>
                      <a:gd name="T26" fmla="*/ 426 w 485"/>
                      <a:gd name="T27" fmla="*/ 33 h 160"/>
                      <a:gd name="T28" fmla="*/ 457 w 485"/>
                      <a:gd name="T29" fmla="*/ 18 h 160"/>
                      <a:gd name="T30" fmla="*/ 477 w 485"/>
                      <a:gd name="T31" fmla="*/ 6 h 160"/>
                      <a:gd name="T32" fmla="*/ 485 w 485"/>
                      <a:gd name="T33" fmla="*/ 0 h 160"/>
                      <a:gd name="T34" fmla="*/ 485 w 485"/>
                      <a:gd name="T35" fmla="*/ 55 h 160"/>
                      <a:gd name="T36" fmla="*/ 485 w 485"/>
                      <a:gd name="T37" fmla="*/ 56 h 160"/>
                      <a:gd name="T38" fmla="*/ 485 w 485"/>
                      <a:gd name="T39" fmla="*/ 56 h 160"/>
                      <a:gd name="T40" fmla="*/ 482 w 485"/>
                      <a:gd name="T41" fmla="*/ 67 h 160"/>
                      <a:gd name="T42" fmla="*/ 476 w 485"/>
                      <a:gd name="T43" fmla="*/ 79 h 160"/>
                      <a:gd name="T44" fmla="*/ 469 w 485"/>
                      <a:gd name="T45" fmla="*/ 90 h 160"/>
                      <a:gd name="T46" fmla="*/ 458 w 485"/>
                      <a:gd name="T47" fmla="*/ 99 h 160"/>
                      <a:gd name="T48" fmla="*/ 455 w 485"/>
                      <a:gd name="T49" fmla="*/ 102 h 160"/>
                      <a:gd name="T50" fmla="*/ 438 w 485"/>
                      <a:gd name="T51" fmla="*/ 114 h 160"/>
                      <a:gd name="T52" fmla="*/ 412 w 485"/>
                      <a:gd name="T53" fmla="*/ 128 h 160"/>
                      <a:gd name="T54" fmla="*/ 385 w 485"/>
                      <a:gd name="T55" fmla="*/ 138 h 160"/>
                      <a:gd name="T56" fmla="*/ 354 w 485"/>
                      <a:gd name="T57" fmla="*/ 147 h 160"/>
                      <a:gd name="T58" fmla="*/ 319 w 485"/>
                      <a:gd name="T59" fmla="*/ 153 h 160"/>
                      <a:gd name="T60" fmla="*/ 282 w 485"/>
                      <a:gd name="T61" fmla="*/ 159 h 160"/>
                      <a:gd name="T62" fmla="*/ 242 w 485"/>
                      <a:gd name="T63" fmla="*/ 160 h 160"/>
                      <a:gd name="T64" fmla="*/ 202 w 485"/>
                      <a:gd name="T65" fmla="*/ 159 h 160"/>
                      <a:gd name="T66" fmla="*/ 164 w 485"/>
                      <a:gd name="T67" fmla="*/ 153 h 160"/>
                      <a:gd name="T68" fmla="*/ 130 w 485"/>
                      <a:gd name="T69" fmla="*/ 147 h 160"/>
                      <a:gd name="T70" fmla="*/ 99 w 485"/>
                      <a:gd name="T71" fmla="*/ 138 h 160"/>
                      <a:gd name="T72" fmla="*/ 72 w 485"/>
                      <a:gd name="T73" fmla="*/ 128 h 160"/>
                      <a:gd name="T74" fmla="*/ 46 w 485"/>
                      <a:gd name="T75" fmla="*/ 114 h 160"/>
                      <a:gd name="T76" fmla="*/ 28 w 485"/>
                      <a:gd name="T77" fmla="*/ 102 h 160"/>
                      <a:gd name="T78" fmla="*/ 26 w 485"/>
                      <a:gd name="T79" fmla="*/ 99 h 160"/>
                      <a:gd name="T80" fmla="*/ 16 w 485"/>
                      <a:gd name="T81" fmla="*/ 90 h 160"/>
                      <a:gd name="T82" fmla="*/ 8 w 485"/>
                      <a:gd name="T83" fmla="*/ 79 h 160"/>
                      <a:gd name="T84" fmla="*/ 2 w 485"/>
                      <a:gd name="T85" fmla="*/ 67 h 160"/>
                      <a:gd name="T86" fmla="*/ 0 w 485"/>
                      <a:gd name="T87" fmla="*/ 56 h 160"/>
                      <a:gd name="T88" fmla="*/ 0 w 485"/>
                      <a:gd name="T89" fmla="*/ 56 h 160"/>
                      <a:gd name="T90" fmla="*/ 0 w 485"/>
                      <a:gd name="T91" fmla="*/ 55 h 160"/>
                      <a:gd name="T92" fmla="*/ 0 w 485"/>
                      <a:gd name="T93" fmla="*/ 0 h 1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</a:cxnLst>
                    <a:rect l="0" t="0" r="r" b="b"/>
                    <a:pathLst>
                      <a:path w="485" h="160">
                        <a:moveTo>
                          <a:pt x="0" y="0"/>
                        </a:moveTo>
                        <a:lnTo>
                          <a:pt x="7" y="6"/>
                        </a:lnTo>
                        <a:lnTo>
                          <a:pt x="27" y="18"/>
                        </a:lnTo>
                        <a:lnTo>
                          <a:pt x="58" y="33"/>
                        </a:lnTo>
                        <a:lnTo>
                          <a:pt x="92" y="46"/>
                        </a:lnTo>
                        <a:lnTo>
                          <a:pt x="130" y="56"/>
                        </a:lnTo>
                        <a:lnTo>
                          <a:pt x="145" y="59"/>
                        </a:lnTo>
                        <a:lnTo>
                          <a:pt x="192" y="65"/>
                        </a:lnTo>
                        <a:lnTo>
                          <a:pt x="242" y="67"/>
                        </a:lnTo>
                        <a:lnTo>
                          <a:pt x="291" y="65"/>
                        </a:lnTo>
                        <a:lnTo>
                          <a:pt x="339" y="59"/>
                        </a:lnTo>
                        <a:lnTo>
                          <a:pt x="354" y="56"/>
                        </a:lnTo>
                        <a:lnTo>
                          <a:pt x="392" y="46"/>
                        </a:lnTo>
                        <a:lnTo>
                          <a:pt x="426" y="33"/>
                        </a:lnTo>
                        <a:lnTo>
                          <a:pt x="457" y="18"/>
                        </a:lnTo>
                        <a:lnTo>
                          <a:pt x="477" y="6"/>
                        </a:lnTo>
                        <a:lnTo>
                          <a:pt x="485" y="0"/>
                        </a:lnTo>
                        <a:lnTo>
                          <a:pt x="485" y="55"/>
                        </a:lnTo>
                        <a:lnTo>
                          <a:pt x="485" y="56"/>
                        </a:lnTo>
                        <a:lnTo>
                          <a:pt x="485" y="56"/>
                        </a:lnTo>
                        <a:lnTo>
                          <a:pt x="482" y="67"/>
                        </a:lnTo>
                        <a:lnTo>
                          <a:pt x="476" y="79"/>
                        </a:lnTo>
                        <a:lnTo>
                          <a:pt x="469" y="90"/>
                        </a:lnTo>
                        <a:lnTo>
                          <a:pt x="458" y="99"/>
                        </a:lnTo>
                        <a:lnTo>
                          <a:pt x="455" y="102"/>
                        </a:lnTo>
                        <a:lnTo>
                          <a:pt x="438" y="114"/>
                        </a:lnTo>
                        <a:lnTo>
                          <a:pt x="412" y="128"/>
                        </a:lnTo>
                        <a:lnTo>
                          <a:pt x="385" y="138"/>
                        </a:lnTo>
                        <a:lnTo>
                          <a:pt x="354" y="147"/>
                        </a:lnTo>
                        <a:lnTo>
                          <a:pt x="319" y="153"/>
                        </a:lnTo>
                        <a:lnTo>
                          <a:pt x="282" y="159"/>
                        </a:lnTo>
                        <a:lnTo>
                          <a:pt x="242" y="160"/>
                        </a:lnTo>
                        <a:lnTo>
                          <a:pt x="202" y="159"/>
                        </a:lnTo>
                        <a:lnTo>
                          <a:pt x="164" y="153"/>
                        </a:lnTo>
                        <a:lnTo>
                          <a:pt x="130" y="147"/>
                        </a:lnTo>
                        <a:lnTo>
                          <a:pt x="99" y="138"/>
                        </a:lnTo>
                        <a:lnTo>
                          <a:pt x="72" y="128"/>
                        </a:lnTo>
                        <a:lnTo>
                          <a:pt x="46" y="114"/>
                        </a:lnTo>
                        <a:lnTo>
                          <a:pt x="28" y="102"/>
                        </a:lnTo>
                        <a:lnTo>
                          <a:pt x="26" y="99"/>
                        </a:lnTo>
                        <a:lnTo>
                          <a:pt x="16" y="90"/>
                        </a:lnTo>
                        <a:lnTo>
                          <a:pt x="8" y="79"/>
                        </a:lnTo>
                        <a:lnTo>
                          <a:pt x="2" y="67"/>
                        </a:lnTo>
                        <a:lnTo>
                          <a:pt x="0" y="56"/>
                        </a:lnTo>
                        <a:lnTo>
                          <a:pt x="0" y="56"/>
                        </a:lnTo>
                        <a:lnTo>
                          <a:pt x="0" y="5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297" name="Freeform 45">
                    <a:extLst>
                      <a:ext uri="{FF2B5EF4-FFF2-40B4-BE49-F238E27FC236}">
                        <a16:creationId xmlns:a16="http://schemas.microsoft.com/office/drawing/2014/main" id="{94C5FD56-29DE-2585-C8D8-70FCA473896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529218" y="3359472"/>
                    <a:ext cx="384175" cy="125412"/>
                  </a:xfrm>
                  <a:custGeom>
                    <a:avLst/>
                    <a:gdLst>
                      <a:gd name="T0" fmla="*/ 0 w 485"/>
                      <a:gd name="T1" fmla="*/ 0 h 160"/>
                      <a:gd name="T2" fmla="*/ 7 w 485"/>
                      <a:gd name="T3" fmla="*/ 6 h 160"/>
                      <a:gd name="T4" fmla="*/ 27 w 485"/>
                      <a:gd name="T5" fmla="*/ 18 h 160"/>
                      <a:gd name="T6" fmla="*/ 58 w 485"/>
                      <a:gd name="T7" fmla="*/ 33 h 160"/>
                      <a:gd name="T8" fmla="*/ 92 w 485"/>
                      <a:gd name="T9" fmla="*/ 46 h 160"/>
                      <a:gd name="T10" fmla="*/ 130 w 485"/>
                      <a:gd name="T11" fmla="*/ 56 h 160"/>
                      <a:gd name="T12" fmla="*/ 145 w 485"/>
                      <a:gd name="T13" fmla="*/ 59 h 160"/>
                      <a:gd name="T14" fmla="*/ 192 w 485"/>
                      <a:gd name="T15" fmla="*/ 65 h 160"/>
                      <a:gd name="T16" fmla="*/ 242 w 485"/>
                      <a:gd name="T17" fmla="*/ 67 h 160"/>
                      <a:gd name="T18" fmla="*/ 291 w 485"/>
                      <a:gd name="T19" fmla="*/ 65 h 160"/>
                      <a:gd name="T20" fmla="*/ 339 w 485"/>
                      <a:gd name="T21" fmla="*/ 59 h 160"/>
                      <a:gd name="T22" fmla="*/ 354 w 485"/>
                      <a:gd name="T23" fmla="*/ 56 h 160"/>
                      <a:gd name="T24" fmla="*/ 392 w 485"/>
                      <a:gd name="T25" fmla="*/ 46 h 160"/>
                      <a:gd name="T26" fmla="*/ 426 w 485"/>
                      <a:gd name="T27" fmla="*/ 33 h 160"/>
                      <a:gd name="T28" fmla="*/ 457 w 485"/>
                      <a:gd name="T29" fmla="*/ 18 h 160"/>
                      <a:gd name="T30" fmla="*/ 477 w 485"/>
                      <a:gd name="T31" fmla="*/ 6 h 160"/>
                      <a:gd name="T32" fmla="*/ 485 w 485"/>
                      <a:gd name="T33" fmla="*/ 0 h 160"/>
                      <a:gd name="T34" fmla="*/ 485 w 485"/>
                      <a:gd name="T35" fmla="*/ 54 h 160"/>
                      <a:gd name="T36" fmla="*/ 485 w 485"/>
                      <a:gd name="T37" fmla="*/ 56 h 160"/>
                      <a:gd name="T38" fmla="*/ 485 w 485"/>
                      <a:gd name="T39" fmla="*/ 56 h 160"/>
                      <a:gd name="T40" fmla="*/ 482 w 485"/>
                      <a:gd name="T41" fmla="*/ 67 h 160"/>
                      <a:gd name="T42" fmla="*/ 476 w 485"/>
                      <a:gd name="T43" fmla="*/ 79 h 160"/>
                      <a:gd name="T44" fmla="*/ 469 w 485"/>
                      <a:gd name="T45" fmla="*/ 90 h 160"/>
                      <a:gd name="T46" fmla="*/ 458 w 485"/>
                      <a:gd name="T47" fmla="*/ 99 h 160"/>
                      <a:gd name="T48" fmla="*/ 455 w 485"/>
                      <a:gd name="T49" fmla="*/ 102 h 160"/>
                      <a:gd name="T50" fmla="*/ 438 w 485"/>
                      <a:gd name="T51" fmla="*/ 114 h 160"/>
                      <a:gd name="T52" fmla="*/ 412 w 485"/>
                      <a:gd name="T53" fmla="*/ 128 h 160"/>
                      <a:gd name="T54" fmla="*/ 385 w 485"/>
                      <a:gd name="T55" fmla="*/ 138 h 160"/>
                      <a:gd name="T56" fmla="*/ 354 w 485"/>
                      <a:gd name="T57" fmla="*/ 147 h 160"/>
                      <a:gd name="T58" fmla="*/ 319 w 485"/>
                      <a:gd name="T59" fmla="*/ 154 h 160"/>
                      <a:gd name="T60" fmla="*/ 282 w 485"/>
                      <a:gd name="T61" fmla="*/ 159 h 160"/>
                      <a:gd name="T62" fmla="*/ 242 w 485"/>
                      <a:gd name="T63" fmla="*/ 160 h 160"/>
                      <a:gd name="T64" fmla="*/ 202 w 485"/>
                      <a:gd name="T65" fmla="*/ 159 h 160"/>
                      <a:gd name="T66" fmla="*/ 164 w 485"/>
                      <a:gd name="T67" fmla="*/ 154 h 160"/>
                      <a:gd name="T68" fmla="*/ 130 w 485"/>
                      <a:gd name="T69" fmla="*/ 147 h 160"/>
                      <a:gd name="T70" fmla="*/ 99 w 485"/>
                      <a:gd name="T71" fmla="*/ 138 h 160"/>
                      <a:gd name="T72" fmla="*/ 72 w 485"/>
                      <a:gd name="T73" fmla="*/ 128 h 160"/>
                      <a:gd name="T74" fmla="*/ 46 w 485"/>
                      <a:gd name="T75" fmla="*/ 114 h 160"/>
                      <a:gd name="T76" fmla="*/ 28 w 485"/>
                      <a:gd name="T77" fmla="*/ 102 h 160"/>
                      <a:gd name="T78" fmla="*/ 26 w 485"/>
                      <a:gd name="T79" fmla="*/ 99 h 160"/>
                      <a:gd name="T80" fmla="*/ 16 w 485"/>
                      <a:gd name="T81" fmla="*/ 90 h 160"/>
                      <a:gd name="T82" fmla="*/ 8 w 485"/>
                      <a:gd name="T83" fmla="*/ 79 h 160"/>
                      <a:gd name="T84" fmla="*/ 2 w 485"/>
                      <a:gd name="T85" fmla="*/ 67 h 160"/>
                      <a:gd name="T86" fmla="*/ 0 w 485"/>
                      <a:gd name="T87" fmla="*/ 56 h 160"/>
                      <a:gd name="T88" fmla="*/ 0 w 485"/>
                      <a:gd name="T89" fmla="*/ 56 h 160"/>
                      <a:gd name="T90" fmla="*/ 0 w 485"/>
                      <a:gd name="T91" fmla="*/ 54 h 160"/>
                      <a:gd name="T92" fmla="*/ 0 w 485"/>
                      <a:gd name="T93" fmla="*/ 0 h 1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</a:cxnLst>
                    <a:rect l="0" t="0" r="r" b="b"/>
                    <a:pathLst>
                      <a:path w="485" h="160">
                        <a:moveTo>
                          <a:pt x="0" y="0"/>
                        </a:moveTo>
                        <a:lnTo>
                          <a:pt x="7" y="6"/>
                        </a:lnTo>
                        <a:lnTo>
                          <a:pt x="27" y="18"/>
                        </a:lnTo>
                        <a:lnTo>
                          <a:pt x="58" y="33"/>
                        </a:lnTo>
                        <a:lnTo>
                          <a:pt x="92" y="46"/>
                        </a:lnTo>
                        <a:lnTo>
                          <a:pt x="130" y="56"/>
                        </a:lnTo>
                        <a:lnTo>
                          <a:pt x="145" y="59"/>
                        </a:lnTo>
                        <a:lnTo>
                          <a:pt x="192" y="65"/>
                        </a:lnTo>
                        <a:lnTo>
                          <a:pt x="242" y="67"/>
                        </a:lnTo>
                        <a:lnTo>
                          <a:pt x="291" y="65"/>
                        </a:lnTo>
                        <a:lnTo>
                          <a:pt x="339" y="59"/>
                        </a:lnTo>
                        <a:lnTo>
                          <a:pt x="354" y="56"/>
                        </a:lnTo>
                        <a:lnTo>
                          <a:pt x="392" y="46"/>
                        </a:lnTo>
                        <a:lnTo>
                          <a:pt x="426" y="33"/>
                        </a:lnTo>
                        <a:lnTo>
                          <a:pt x="457" y="18"/>
                        </a:lnTo>
                        <a:lnTo>
                          <a:pt x="477" y="6"/>
                        </a:lnTo>
                        <a:lnTo>
                          <a:pt x="485" y="0"/>
                        </a:lnTo>
                        <a:lnTo>
                          <a:pt x="485" y="54"/>
                        </a:lnTo>
                        <a:lnTo>
                          <a:pt x="485" y="56"/>
                        </a:lnTo>
                        <a:lnTo>
                          <a:pt x="485" y="56"/>
                        </a:lnTo>
                        <a:lnTo>
                          <a:pt x="482" y="67"/>
                        </a:lnTo>
                        <a:lnTo>
                          <a:pt x="476" y="79"/>
                        </a:lnTo>
                        <a:lnTo>
                          <a:pt x="469" y="90"/>
                        </a:lnTo>
                        <a:lnTo>
                          <a:pt x="458" y="99"/>
                        </a:lnTo>
                        <a:lnTo>
                          <a:pt x="455" y="102"/>
                        </a:lnTo>
                        <a:lnTo>
                          <a:pt x="438" y="114"/>
                        </a:lnTo>
                        <a:lnTo>
                          <a:pt x="412" y="128"/>
                        </a:lnTo>
                        <a:lnTo>
                          <a:pt x="385" y="138"/>
                        </a:lnTo>
                        <a:lnTo>
                          <a:pt x="354" y="147"/>
                        </a:lnTo>
                        <a:lnTo>
                          <a:pt x="319" y="154"/>
                        </a:lnTo>
                        <a:lnTo>
                          <a:pt x="282" y="159"/>
                        </a:lnTo>
                        <a:lnTo>
                          <a:pt x="242" y="160"/>
                        </a:lnTo>
                        <a:lnTo>
                          <a:pt x="202" y="159"/>
                        </a:lnTo>
                        <a:lnTo>
                          <a:pt x="164" y="154"/>
                        </a:lnTo>
                        <a:lnTo>
                          <a:pt x="130" y="147"/>
                        </a:lnTo>
                        <a:lnTo>
                          <a:pt x="99" y="138"/>
                        </a:lnTo>
                        <a:lnTo>
                          <a:pt x="72" y="128"/>
                        </a:lnTo>
                        <a:lnTo>
                          <a:pt x="46" y="114"/>
                        </a:lnTo>
                        <a:lnTo>
                          <a:pt x="28" y="102"/>
                        </a:lnTo>
                        <a:lnTo>
                          <a:pt x="26" y="99"/>
                        </a:lnTo>
                        <a:lnTo>
                          <a:pt x="16" y="90"/>
                        </a:lnTo>
                        <a:lnTo>
                          <a:pt x="8" y="79"/>
                        </a:lnTo>
                        <a:lnTo>
                          <a:pt x="2" y="67"/>
                        </a:lnTo>
                        <a:lnTo>
                          <a:pt x="0" y="56"/>
                        </a:lnTo>
                        <a:lnTo>
                          <a:pt x="0" y="56"/>
                        </a:lnTo>
                        <a:lnTo>
                          <a:pt x="0" y="5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298" name="Freeform 46">
                    <a:extLst>
                      <a:ext uri="{FF2B5EF4-FFF2-40B4-BE49-F238E27FC236}">
                        <a16:creationId xmlns:a16="http://schemas.microsoft.com/office/drawing/2014/main" id="{BF3B739E-32BE-1F24-B4F3-0885D05540F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529218" y="3465835"/>
                    <a:ext cx="384175" cy="127000"/>
                  </a:xfrm>
                  <a:custGeom>
                    <a:avLst/>
                    <a:gdLst>
                      <a:gd name="T0" fmla="*/ 0 w 485"/>
                      <a:gd name="T1" fmla="*/ 0 h 160"/>
                      <a:gd name="T2" fmla="*/ 7 w 485"/>
                      <a:gd name="T3" fmla="*/ 5 h 160"/>
                      <a:gd name="T4" fmla="*/ 27 w 485"/>
                      <a:gd name="T5" fmla="*/ 18 h 160"/>
                      <a:gd name="T6" fmla="*/ 58 w 485"/>
                      <a:gd name="T7" fmla="*/ 34 h 160"/>
                      <a:gd name="T8" fmla="*/ 92 w 485"/>
                      <a:gd name="T9" fmla="*/ 46 h 160"/>
                      <a:gd name="T10" fmla="*/ 130 w 485"/>
                      <a:gd name="T11" fmla="*/ 56 h 160"/>
                      <a:gd name="T12" fmla="*/ 145 w 485"/>
                      <a:gd name="T13" fmla="*/ 59 h 160"/>
                      <a:gd name="T14" fmla="*/ 192 w 485"/>
                      <a:gd name="T15" fmla="*/ 65 h 160"/>
                      <a:gd name="T16" fmla="*/ 242 w 485"/>
                      <a:gd name="T17" fmla="*/ 67 h 160"/>
                      <a:gd name="T18" fmla="*/ 291 w 485"/>
                      <a:gd name="T19" fmla="*/ 65 h 160"/>
                      <a:gd name="T20" fmla="*/ 339 w 485"/>
                      <a:gd name="T21" fmla="*/ 59 h 160"/>
                      <a:gd name="T22" fmla="*/ 354 w 485"/>
                      <a:gd name="T23" fmla="*/ 56 h 160"/>
                      <a:gd name="T24" fmla="*/ 392 w 485"/>
                      <a:gd name="T25" fmla="*/ 46 h 160"/>
                      <a:gd name="T26" fmla="*/ 426 w 485"/>
                      <a:gd name="T27" fmla="*/ 34 h 160"/>
                      <a:gd name="T28" fmla="*/ 457 w 485"/>
                      <a:gd name="T29" fmla="*/ 18 h 160"/>
                      <a:gd name="T30" fmla="*/ 477 w 485"/>
                      <a:gd name="T31" fmla="*/ 5 h 160"/>
                      <a:gd name="T32" fmla="*/ 485 w 485"/>
                      <a:gd name="T33" fmla="*/ 0 h 160"/>
                      <a:gd name="T34" fmla="*/ 485 w 485"/>
                      <a:gd name="T35" fmla="*/ 54 h 160"/>
                      <a:gd name="T36" fmla="*/ 485 w 485"/>
                      <a:gd name="T37" fmla="*/ 55 h 160"/>
                      <a:gd name="T38" fmla="*/ 485 w 485"/>
                      <a:gd name="T39" fmla="*/ 56 h 160"/>
                      <a:gd name="T40" fmla="*/ 482 w 485"/>
                      <a:gd name="T41" fmla="*/ 67 h 160"/>
                      <a:gd name="T42" fmla="*/ 476 w 485"/>
                      <a:gd name="T43" fmla="*/ 79 h 160"/>
                      <a:gd name="T44" fmla="*/ 469 w 485"/>
                      <a:gd name="T45" fmla="*/ 89 h 160"/>
                      <a:gd name="T46" fmla="*/ 458 w 485"/>
                      <a:gd name="T47" fmla="*/ 100 h 160"/>
                      <a:gd name="T48" fmla="*/ 455 w 485"/>
                      <a:gd name="T49" fmla="*/ 102 h 160"/>
                      <a:gd name="T50" fmla="*/ 438 w 485"/>
                      <a:gd name="T51" fmla="*/ 115 h 160"/>
                      <a:gd name="T52" fmla="*/ 412 w 485"/>
                      <a:gd name="T53" fmla="*/ 128 h 160"/>
                      <a:gd name="T54" fmla="*/ 385 w 485"/>
                      <a:gd name="T55" fmla="*/ 138 h 160"/>
                      <a:gd name="T56" fmla="*/ 354 w 485"/>
                      <a:gd name="T57" fmla="*/ 148 h 160"/>
                      <a:gd name="T58" fmla="*/ 319 w 485"/>
                      <a:gd name="T59" fmla="*/ 154 h 160"/>
                      <a:gd name="T60" fmla="*/ 282 w 485"/>
                      <a:gd name="T61" fmla="*/ 158 h 160"/>
                      <a:gd name="T62" fmla="*/ 242 w 485"/>
                      <a:gd name="T63" fmla="*/ 160 h 160"/>
                      <a:gd name="T64" fmla="*/ 202 w 485"/>
                      <a:gd name="T65" fmla="*/ 158 h 160"/>
                      <a:gd name="T66" fmla="*/ 164 w 485"/>
                      <a:gd name="T67" fmla="*/ 154 h 160"/>
                      <a:gd name="T68" fmla="*/ 130 w 485"/>
                      <a:gd name="T69" fmla="*/ 148 h 160"/>
                      <a:gd name="T70" fmla="*/ 99 w 485"/>
                      <a:gd name="T71" fmla="*/ 138 h 160"/>
                      <a:gd name="T72" fmla="*/ 72 w 485"/>
                      <a:gd name="T73" fmla="*/ 128 h 160"/>
                      <a:gd name="T74" fmla="*/ 46 w 485"/>
                      <a:gd name="T75" fmla="*/ 115 h 160"/>
                      <a:gd name="T76" fmla="*/ 28 w 485"/>
                      <a:gd name="T77" fmla="*/ 102 h 160"/>
                      <a:gd name="T78" fmla="*/ 26 w 485"/>
                      <a:gd name="T79" fmla="*/ 100 h 160"/>
                      <a:gd name="T80" fmla="*/ 16 w 485"/>
                      <a:gd name="T81" fmla="*/ 89 h 160"/>
                      <a:gd name="T82" fmla="*/ 8 w 485"/>
                      <a:gd name="T83" fmla="*/ 79 h 160"/>
                      <a:gd name="T84" fmla="*/ 2 w 485"/>
                      <a:gd name="T85" fmla="*/ 67 h 160"/>
                      <a:gd name="T86" fmla="*/ 0 w 485"/>
                      <a:gd name="T87" fmla="*/ 56 h 160"/>
                      <a:gd name="T88" fmla="*/ 0 w 485"/>
                      <a:gd name="T89" fmla="*/ 55 h 160"/>
                      <a:gd name="T90" fmla="*/ 0 w 485"/>
                      <a:gd name="T91" fmla="*/ 54 h 160"/>
                      <a:gd name="T92" fmla="*/ 0 w 485"/>
                      <a:gd name="T93" fmla="*/ 0 h 1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</a:cxnLst>
                    <a:rect l="0" t="0" r="r" b="b"/>
                    <a:pathLst>
                      <a:path w="485" h="160">
                        <a:moveTo>
                          <a:pt x="0" y="0"/>
                        </a:moveTo>
                        <a:lnTo>
                          <a:pt x="7" y="5"/>
                        </a:lnTo>
                        <a:lnTo>
                          <a:pt x="27" y="18"/>
                        </a:lnTo>
                        <a:lnTo>
                          <a:pt x="58" y="34"/>
                        </a:lnTo>
                        <a:lnTo>
                          <a:pt x="92" y="46"/>
                        </a:lnTo>
                        <a:lnTo>
                          <a:pt x="130" y="56"/>
                        </a:lnTo>
                        <a:lnTo>
                          <a:pt x="145" y="59"/>
                        </a:lnTo>
                        <a:lnTo>
                          <a:pt x="192" y="65"/>
                        </a:lnTo>
                        <a:lnTo>
                          <a:pt x="242" y="67"/>
                        </a:lnTo>
                        <a:lnTo>
                          <a:pt x="291" y="65"/>
                        </a:lnTo>
                        <a:lnTo>
                          <a:pt x="339" y="59"/>
                        </a:lnTo>
                        <a:lnTo>
                          <a:pt x="354" y="56"/>
                        </a:lnTo>
                        <a:lnTo>
                          <a:pt x="392" y="46"/>
                        </a:lnTo>
                        <a:lnTo>
                          <a:pt x="426" y="34"/>
                        </a:lnTo>
                        <a:lnTo>
                          <a:pt x="457" y="18"/>
                        </a:lnTo>
                        <a:lnTo>
                          <a:pt x="477" y="5"/>
                        </a:lnTo>
                        <a:lnTo>
                          <a:pt x="485" y="0"/>
                        </a:lnTo>
                        <a:lnTo>
                          <a:pt x="485" y="54"/>
                        </a:lnTo>
                        <a:lnTo>
                          <a:pt x="485" y="55"/>
                        </a:lnTo>
                        <a:lnTo>
                          <a:pt x="485" y="56"/>
                        </a:lnTo>
                        <a:lnTo>
                          <a:pt x="482" y="67"/>
                        </a:lnTo>
                        <a:lnTo>
                          <a:pt x="476" y="79"/>
                        </a:lnTo>
                        <a:lnTo>
                          <a:pt x="469" y="89"/>
                        </a:lnTo>
                        <a:lnTo>
                          <a:pt x="458" y="100"/>
                        </a:lnTo>
                        <a:lnTo>
                          <a:pt x="455" y="102"/>
                        </a:lnTo>
                        <a:lnTo>
                          <a:pt x="438" y="115"/>
                        </a:lnTo>
                        <a:lnTo>
                          <a:pt x="412" y="128"/>
                        </a:lnTo>
                        <a:lnTo>
                          <a:pt x="385" y="138"/>
                        </a:lnTo>
                        <a:lnTo>
                          <a:pt x="354" y="148"/>
                        </a:lnTo>
                        <a:lnTo>
                          <a:pt x="319" y="154"/>
                        </a:lnTo>
                        <a:lnTo>
                          <a:pt x="282" y="158"/>
                        </a:lnTo>
                        <a:lnTo>
                          <a:pt x="242" y="160"/>
                        </a:lnTo>
                        <a:lnTo>
                          <a:pt x="202" y="158"/>
                        </a:lnTo>
                        <a:lnTo>
                          <a:pt x="164" y="154"/>
                        </a:lnTo>
                        <a:lnTo>
                          <a:pt x="130" y="148"/>
                        </a:lnTo>
                        <a:lnTo>
                          <a:pt x="99" y="138"/>
                        </a:lnTo>
                        <a:lnTo>
                          <a:pt x="72" y="128"/>
                        </a:lnTo>
                        <a:lnTo>
                          <a:pt x="46" y="115"/>
                        </a:lnTo>
                        <a:lnTo>
                          <a:pt x="28" y="102"/>
                        </a:lnTo>
                        <a:lnTo>
                          <a:pt x="26" y="100"/>
                        </a:lnTo>
                        <a:lnTo>
                          <a:pt x="16" y="89"/>
                        </a:lnTo>
                        <a:lnTo>
                          <a:pt x="8" y="79"/>
                        </a:lnTo>
                        <a:lnTo>
                          <a:pt x="2" y="67"/>
                        </a:lnTo>
                        <a:lnTo>
                          <a:pt x="0" y="56"/>
                        </a:lnTo>
                        <a:lnTo>
                          <a:pt x="0" y="55"/>
                        </a:lnTo>
                        <a:lnTo>
                          <a:pt x="0" y="5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299" name="Freeform 47">
                    <a:extLst>
                      <a:ext uri="{FF2B5EF4-FFF2-40B4-BE49-F238E27FC236}">
                        <a16:creationId xmlns:a16="http://schemas.microsoft.com/office/drawing/2014/main" id="{85CAF347-4A70-DCA5-E737-12D9409DC74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529218" y="3573785"/>
                    <a:ext cx="384175" cy="127000"/>
                  </a:xfrm>
                  <a:custGeom>
                    <a:avLst/>
                    <a:gdLst>
                      <a:gd name="T0" fmla="*/ 0 w 485"/>
                      <a:gd name="T1" fmla="*/ 0 h 160"/>
                      <a:gd name="T2" fmla="*/ 7 w 485"/>
                      <a:gd name="T3" fmla="*/ 5 h 160"/>
                      <a:gd name="T4" fmla="*/ 27 w 485"/>
                      <a:gd name="T5" fmla="*/ 19 h 160"/>
                      <a:gd name="T6" fmla="*/ 58 w 485"/>
                      <a:gd name="T7" fmla="*/ 34 h 160"/>
                      <a:gd name="T8" fmla="*/ 92 w 485"/>
                      <a:gd name="T9" fmla="*/ 47 h 160"/>
                      <a:gd name="T10" fmla="*/ 130 w 485"/>
                      <a:gd name="T11" fmla="*/ 56 h 160"/>
                      <a:gd name="T12" fmla="*/ 145 w 485"/>
                      <a:gd name="T13" fmla="*/ 60 h 160"/>
                      <a:gd name="T14" fmla="*/ 192 w 485"/>
                      <a:gd name="T15" fmla="*/ 65 h 160"/>
                      <a:gd name="T16" fmla="*/ 242 w 485"/>
                      <a:gd name="T17" fmla="*/ 67 h 160"/>
                      <a:gd name="T18" fmla="*/ 291 w 485"/>
                      <a:gd name="T19" fmla="*/ 65 h 160"/>
                      <a:gd name="T20" fmla="*/ 339 w 485"/>
                      <a:gd name="T21" fmla="*/ 60 h 160"/>
                      <a:gd name="T22" fmla="*/ 354 w 485"/>
                      <a:gd name="T23" fmla="*/ 56 h 160"/>
                      <a:gd name="T24" fmla="*/ 392 w 485"/>
                      <a:gd name="T25" fmla="*/ 47 h 160"/>
                      <a:gd name="T26" fmla="*/ 426 w 485"/>
                      <a:gd name="T27" fmla="*/ 34 h 160"/>
                      <a:gd name="T28" fmla="*/ 457 w 485"/>
                      <a:gd name="T29" fmla="*/ 19 h 160"/>
                      <a:gd name="T30" fmla="*/ 477 w 485"/>
                      <a:gd name="T31" fmla="*/ 5 h 160"/>
                      <a:gd name="T32" fmla="*/ 485 w 485"/>
                      <a:gd name="T33" fmla="*/ 0 h 160"/>
                      <a:gd name="T34" fmla="*/ 485 w 485"/>
                      <a:gd name="T35" fmla="*/ 54 h 160"/>
                      <a:gd name="T36" fmla="*/ 485 w 485"/>
                      <a:gd name="T37" fmla="*/ 56 h 160"/>
                      <a:gd name="T38" fmla="*/ 485 w 485"/>
                      <a:gd name="T39" fmla="*/ 56 h 160"/>
                      <a:gd name="T40" fmla="*/ 482 w 485"/>
                      <a:gd name="T41" fmla="*/ 68 h 160"/>
                      <a:gd name="T42" fmla="*/ 476 w 485"/>
                      <a:gd name="T43" fmla="*/ 80 h 160"/>
                      <a:gd name="T44" fmla="*/ 469 w 485"/>
                      <a:gd name="T45" fmla="*/ 89 h 160"/>
                      <a:gd name="T46" fmla="*/ 458 w 485"/>
                      <a:gd name="T47" fmla="*/ 100 h 160"/>
                      <a:gd name="T48" fmla="*/ 455 w 485"/>
                      <a:gd name="T49" fmla="*/ 102 h 160"/>
                      <a:gd name="T50" fmla="*/ 438 w 485"/>
                      <a:gd name="T51" fmla="*/ 115 h 160"/>
                      <a:gd name="T52" fmla="*/ 412 w 485"/>
                      <a:gd name="T53" fmla="*/ 129 h 160"/>
                      <a:gd name="T54" fmla="*/ 385 w 485"/>
                      <a:gd name="T55" fmla="*/ 139 h 160"/>
                      <a:gd name="T56" fmla="*/ 354 w 485"/>
                      <a:gd name="T57" fmla="*/ 148 h 160"/>
                      <a:gd name="T58" fmla="*/ 319 w 485"/>
                      <a:gd name="T59" fmla="*/ 154 h 160"/>
                      <a:gd name="T60" fmla="*/ 282 w 485"/>
                      <a:gd name="T61" fmla="*/ 158 h 160"/>
                      <a:gd name="T62" fmla="*/ 242 w 485"/>
                      <a:gd name="T63" fmla="*/ 160 h 160"/>
                      <a:gd name="T64" fmla="*/ 202 w 485"/>
                      <a:gd name="T65" fmla="*/ 158 h 160"/>
                      <a:gd name="T66" fmla="*/ 164 w 485"/>
                      <a:gd name="T67" fmla="*/ 154 h 160"/>
                      <a:gd name="T68" fmla="*/ 130 w 485"/>
                      <a:gd name="T69" fmla="*/ 148 h 160"/>
                      <a:gd name="T70" fmla="*/ 99 w 485"/>
                      <a:gd name="T71" fmla="*/ 139 h 160"/>
                      <a:gd name="T72" fmla="*/ 72 w 485"/>
                      <a:gd name="T73" fmla="*/ 129 h 160"/>
                      <a:gd name="T74" fmla="*/ 46 w 485"/>
                      <a:gd name="T75" fmla="*/ 115 h 160"/>
                      <a:gd name="T76" fmla="*/ 28 w 485"/>
                      <a:gd name="T77" fmla="*/ 102 h 160"/>
                      <a:gd name="T78" fmla="*/ 26 w 485"/>
                      <a:gd name="T79" fmla="*/ 100 h 160"/>
                      <a:gd name="T80" fmla="*/ 16 w 485"/>
                      <a:gd name="T81" fmla="*/ 89 h 160"/>
                      <a:gd name="T82" fmla="*/ 8 w 485"/>
                      <a:gd name="T83" fmla="*/ 80 h 160"/>
                      <a:gd name="T84" fmla="*/ 2 w 485"/>
                      <a:gd name="T85" fmla="*/ 68 h 160"/>
                      <a:gd name="T86" fmla="*/ 0 w 485"/>
                      <a:gd name="T87" fmla="*/ 56 h 160"/>
                      <a:gd name="T88" fmla="*/ 0 w 485"/>
                      <a:gd name="T89" fmla="*/ 56 h 160"/>
                      <a:gd name="T90" fmla="*/ 0 w 485"/>
                      <a:gd name="T91" fmla="*/ 54 h 160"/>
                      <a:gd name="T92" fmla="*/ 0 w 485"/>
                      <a:gd name="T93" fmla="*/ 0 h 1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</a:cxnLst>
                    <a:rect l="0" t="0" r="r" b="b"/>
                    <a:pathLst>
                      <a:path w="485" h="160">
                        <a:moveTo>
                          <a:pt x="0" y="0"/>
                        </a:moveTo>
                        <a:lnTo>
                          <a:pt x="7" y="5"/>
                        </a:lnTo>
                        <a:lnTo>
                          <a:pt x="27" y="19"/>
                        </a:lnTo>
                        <a:lnTo>
                          <a:pt x="58" y="34"/>
                        </a:lnTo>
                        <a:lnTo>
                          <a:pt x="92" y="47"/>
                        </a:lnTo>
                        <a:lnTo>
                          <a:pt x="130" y="56"/>
                        </a:lnTo>
                        <a:lnTo>
                          <a:pt x="145" y="60"/>
                        </a:lnTo>
                        <a:lnTo>
                          <a:pt x="192" y="65"/>
                        </a:lnTo>
                        <a:lnTo>
                          <a:pt x="242" y="67"/>
                        </a:lnTo>
                        <a:lnTo>
                          <a:pt x="291" y="65"/>
                        </a:lnTo>
                        <a:lnTo>
                          <a:pt x="339" y="60"/>
                        </a:lnTo>
                        <a:lnTo>
                          <a:pt x="354" y="56"/>
                        </a:lnTo>
                        <a:lnTo>
                          <a:pt x="392" y="47"/>
                        </a:lnTo>
                        <a:lnTo>
                          <a:pt x="426" y="34"/>
                        </a:lnTo>
                        <a:lnTo>
                          <a:pt x="457" y="19"/>
                        </a:lnTo>
                        <a:lnTo>
                          <a:pt x="477" y="5"/>
                        </a:lnTo>
                        <a:lnTo>
                          <a:pt x="485" y="0"/>
                        </a:lnTo>
                        <a:lnTo>
                          <a:pt x="485" y="54"/>
                        </a:lnTo>
                        <a:lnTo>
                          <a:pt x="485" y="56"/>
                        </a:lnTo>
                        <a:lnTo>
                          <a:pt x="485" y="56"/>
                        </a:lnTo>
                        <a:lnTo>
                          <a:pt x="482" y="68"/>
                        </a:lnTo>
                        <a:lnTo>
                          <a:pt x="476" y="80"/>
                        </a:lnTo>
                        <a:lnTo>
                          <a:pt x="469" y="89"/>
                        </a:lnTo>
                        <a:lnTo>
                          <a:pt x="458" y="100"/>
                        </a:lnTo>
                        <a:lnTo>
                          <a:pt x="455" y="102"/>
                        </a:lnTo>
                        <a:lnTo>
                          <a:pt x="438" y="115"/>
                        </a:lnTo>
                        <a:lnTo>
                          <a:pt x="412" y="129"/>
                        </a:lnTo>
                        <a:lnTo>
                          <a:pt x="385" y="139"/>
                        </a:lnTo>
                        <a:lnTo>
                          <a:pt x="354" y="148"/>
                        </a:lnTo>
                        <a:lnTo>
                          <a:pt x="319" y="154"/>
                        </a:lnTo>
                        <a:lnTo>
                          <a:pt x="282" y="158"/>
                        </a:lnTo>
                        <a:lnTo>
                          <a:pt x="242" y="160"/>
                        </a:lnTo>
                        <a:lnTo>
                          <a:pt x="202" y="158"/>
                        </a:lnTo>
                        <a:lnTo>
                          <a:pt x="164" y="154"/>
                        </a:lnTo>
                        <a:lnTo>
                          <a:pt x="130" y="148"/>
                        </a:lnTo>
                        <a:lnTo>
                          <a:pt x="99" y="139"/>
                        </a:lnTo>
                        <a:lnTo>
                          <a:pt x="72" y="129"/>
                        </a:lnTo>
                        <a:lnTo>
                          <a:pt x="46" y="115"/>
                        </a:lnTo>
                        <a:lnTo>
                          <a:pt x="28" y="102"/>
                        </a:lnTo>
                        <a:lnTo>
                          <a:pt x="26" y="100"/>
                        </a:lnTo>
                        <a:lnTo>
                          <a:pt x="16" y="89"/>
                        </a:lnTo>
                        <a:lnTo>
                          <a:pt x="8" y="80"/>
                        </a:lnTo>
                        <a:lnTo>
                          <a:pt x="2" y="68"/>
                        </a:lnTo>
                        <a:lnTo>
                          <a:pt x="0" y="56"/>
                        </a:lnTo>
                        <a:lnTo>
                          <a:pt x="0" y="56"/>
                        </a:lnTo>
                        <a:lnTo>
                          <a:pt x="0" y="5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00" name="Freeform 48">
                    <a:extLst>
                      <a:ext uri="{FF2B5EF4-FFF2-40B4-BE49-F238E27FC236}">
                        <a16:creationId xmlns:a16="http://schemas.microsoft.com/office/drawing/2014/main" id="{DC45D6E7-CB94-22C2-20E3-26A501B6720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529218" y="3681735"/>
                    <a:ext cx="384175" cy="125412"/>
                  </a:xfrm>
                  <a:custGeom>
                    <a:avLst/>
                    <a:gdLst>
                      <a:gd name="T0" fmla="*/ 0 w 485"/>
                      <a:gd name="T1" fmla="*/ 0 h 159"/>
                      <a:gd name="T2" fmla="*/ 7 w 485"/>
                      <a:gd name="T3" fmla="*/ 5 h 159"/>
                      <a:gd name="T4" fmla="*/ 27 w 485"/>
                      <a:gd name="T5" fmla="*/ 18 h 159"/>
                      <a:gd name="T6" fmla="*/ 58 w 485"/>
                      <a:gd name="T7" fmla="*/ 33 h 159"/>
                      <a:gd name="T8" fmla="*/ 92 w 485"/>
                      <a:gd name="T9" fmla="*/ 46 h 159"/>
                      <a:gd name="T10" fmla="*/ 130 w 485"/>
                      <a:gd name="T11" fmla="*/ 55 h 159"/>
                      <a:gd name="T12" fmla="*/ 145 w 485"/>
                      <a:gd name="T13" fmla="*/ 58 h 159"/>
                      <a:gd name="T14" fmla="*/ 192 w 485"/>
                      <a:gd name="T15" fmla="*/ 65 h 159"/>
                      <a:gd name="T16" fmla="*/ 242 w 485"/>
                      <a:gd name="T17" fmla="*/ 67 h 159"/>
                      <a:gd name="T18" fmla="*/ 291 w 485"/>
                      <a:gd name="T19" fmla="*/ 65 h 159"/>
                      <a:gd name="T20" fmla="*/ 339 w 485"/>
                      <a:gd name="T21" fmla="*/ 58 h 159"/>
                      <a:gd name="T22" fmla="*/ 354 w 485"/>
                      <a:gd name="T23" fmla="*/ 55 h 159"/>
                      <a:gd name="T24" fmla="*/ 392 w 485"/>
                      <a:gd name="T25" fmla="*/ 46 h 159"/>
                      <a:gd name="T26" fmla="*/ 426 w 485"/>
                      <a:gd name="T27" fmla="*/ 33 h 159"/>
                      <a:gd name="T28" fmla="*/ 457 w 485"/>
                      <a:gd name="T29" fmla="*/ 18 h 159"/>
                      <a:gd name="T30" fmla="*/ 477 w 485"/>
                      <a:gd name="T31" fmla="*/ 5 h 159"/>
                      <a:gd name="T32" fmla="*/ 485 w 485"/>
                      <a:gd name="T33" fmla="*/ 0 h 159"/>
                      <a:gd name="T34" fmla="*/ 485 w 485"/>
                      <a:gd name="T35" fmla="*/ 54 h 159"/>
                      <a:gd name="T36" fmla="*/ 485 w 485"/>
                      <a:gd name="T37" fmla="*/ 55 h 159"/>
                      <a:gd name="T38" fmla="*/ 485 w 485"/>
                      <a:gd name="T39" fmla="*/ 55 h 159"/>
                      <a:gd name="T40" fmla="*/ 482 w 485"/>
                      <a:gd name="T41" fmla="*/ 67 h 159"/>
                      <a:gd name="T42" fmla="*/ 476 w 485"/>
                      <a:gd name="T43" fmla="*/ 79 h 159"/>
                      <a:gd name="T44" fmla="*/ 469 w 485"/>
                      <a:gd name="T45" fmla="*/ 89 h 159"/>
                      <a:gd name="T46" fmla="*/ 458 w 485"/>
                      <a:gd name="T47" fmla="*/ 99 h 159"/>
                      <a:gd name="T48" fmla="*/ 455 w 485"/>
                      <a:gd name="T49" fmla="*/ 102 h 159"/>
                      <a:gd name="T50" fmla="*/ 438 w 485"/>
                      <a:gd name="T51" fmla="*/ 114 h 159"/>
                      <a:gd name="T52" fmla="*/ 412 w 485"/>
                      <a:gd name="T53" fmla="*/ 128 h 159"/>
                      <a:gd name="T54" fmla="*/ 385 w 485"/>
                      <a:gd name="T55" fmla="*/ 138 h 159"/>
                      <a:gd name="T56" fmla="*/ 354 w 485"/>
                      <a:gd name="T57" fmla="*/ 147 h 159"/>
                      <a:gd name="T58" fmla="*/ 319 w 485"/>
                      <a:gd name="T59" fmla="*/ 153 h 159"/>
                      <a:gd name="T60" fmla="*/ 282 w 485"/>
                      <a:gd name="T61" fmla="*/ 158 h 159"/>
                      <a:gd name="T62" fmla="*/ 242 w 485"/>
                      <a:gd name="T63" fmla="*/ 159 h 159"/>
                      <a:gd name="T64" fmla="*/ 202 w 485"/>
                      <a:gd name="T65" fmla="*/ 158 h 159"/>
                      <a:gd name="T66" fmla="*/ 164 w 485"/>
                      <a:gd name="T67" fmla="*/ 153 h 159"/>
                      <a:gd name="T68" fmla="*/ 130 w 485"/>
                      <a:gd name="T69" fmla="*/ 147 h 159"/>
                      <a:gd name="T70" fmla="*/ 99 w 485"/>
                      <a:gd name="T71" fmla="*/ 138 h 159"/>
                      <a:gd name="T72" fmla="*/ 72 w 485"/>
                      <a:gd name="T73" fmla="*/ 128 h 159"/>
                      <a:gd name="T74" fmla="*/ 46 w 485"/>
                      <a:gd name="T75" fmla="*/ 114 h 159"/>
                      <a:gd name="T76" fmla="*/ 28 w 485"/>
                      <a:gd name="T77" fmla="*/ 102 h 159"/>
                      <a:gd name="T78" fmla="*/ 26 w 485"/>
                      <a:gd name="T79" fmla="*/ 99 h 159"/>
                      <a:gd name="T80" fmla="*/ 16 w 485"/>
                      <a:gd name="T81" fmla="*/ 89 h 159"/>
                      <a:gd name="T82" fmla="*/ 8 w 485"/>
                      <a:gd name="T83" fmla="*/ 79 h 159"/>
                      <a:gd name="T84" fmla="*/ 2 w 485"/>
                      <a:gd name="T85" fmla="*/ 67 h 159"/>
                      <a:gd name="T86" fmla="*/ 0 w 485"/>
                      <a:gd name="T87" fmla="*/ 55 h 159"/>
                      <a:gd name="T88" fmla="*/ 0 w 485"/>
                      <a:gd name="T89" fmla="*/ 55 h 159"/>
                      <a:gd name="T90" fmla="*/ 0 w 485"/>
                      <a:gd name="T91" fmla="*/ 54 h 159"/>
                      <a:gd name="T92" fmla="*/ 0 w 485"/>
                      <a:gd name="T93" fmla="*/ 0 h 1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</a:cxnLst>
                    <a:rect l="0" t="0" r="r" b="b"/>
                    <a:pathLst>
                      <a:path w="485" h="159">
                        <a:moveTo>
                          <a:pt x="0" y="0"/>
                        </a:moveTo>
                        <a:lnTo>
                          <a:pt x="7" y="5"/>
                        </a:lnTo>
                        <a:lnTo>
                          <a:pt x="27" y="18"/>
                        </a:lnTo>
                        <a:lnTo>
                          <a:pt x="58" y="33"/>
                        </a:lnTo>
                        <a:lnTo>
                          <a:pt x="92" y="46"/>
                        </a:lnTo>
                        <a:lnTo>
                          <a:pt x="130" y="55"/>
                        </a:lnTo>
                        <a:lnTo>
                          <a:pt x="145" y="58"/>
                        </a:lnTo>
                        <a:lnTo>
                          <a:pt x="192" y="65"/>
                        </a:lnTo>
                        <a:lnTo>
                          <a:pt x="242" y="67"/>
                        </a:lnTo>
                        <a:lnTo>
                          <a:pt x="291" y="65"/>
                        </a:lnTo>
                        <a:lnTo>
                          <a:pt x="339" y="58"/>
                        </a:lnTo>
                        <a:lnTo>
                          <a:pt x="354" y="55"/>
                        </a:lnTo>
                        <a:lnTo>
                          <a:pt x="392" y="46"/>
                        </a:lnTo>
                        <a:lnTo>
                          <a:pt x="426" y="33"/>
                        </a:lnTo>
                        <a:lnTo>
                          <a:pt x="457" y="18"/>
                        </a:lnTo>
                        <a:lnTo>
                          <a:pt x="477" y="5"/>
                        </a:lnTo>
                        <a:lnTo>
                          <a:pt x="485" y="0"/>
                        </a:lnTo>
                        <a:lnTo>
                          <a:pt x="485" y="54"/>
                        </a:lnTo>
                        <a:lnTo>
                          <a:pt x="485" y="55"/>
                        </a:lnTo>
                        <a:lnTo>
                          <a:pt x="485" y="55"/>
                        </a:lnTo>
                        <a:lnTo>
                          <a:pt x="482" y="67"/>
                        </a:lnTo>
                        <a:lnTo>
                          <a:pt x="476" y="79"/>
                        </a:lnTo>
                        <a:lnTo>
                          <a:pt x="469" y="89"/>
                        </a:lnTo>
                        <a:lnTo>
                          <a:pt x="458" y="99"/>
                        </a:lnTo>
                        <a:lnTo>
                          <a:pt x="455" y="102"/>
                        </a:lnTo>
                        <a:lnTo>
                          <a:pt x="438" y="114"/>
                        </a:lnTo>
                        <a:lnTo>
                          <a:pt x="412" y="128"/>
                        </a:lnTo>
                        <a:lnTo>
                          <a:pt x="385" y="138"/>
                        </a:lnTo>
                        <a:lnTo>
                          <a:pt x="354" y="147"/>
                        </a:lnTo>
                        <a:lnTo>
                          <a:pt x="319" y="153"/>
                        </a:lnTo>
                        <a:lnTo>
                          <a:pt x="282" y="158"/>
                        </a:lnTo>
                        <a:lnTo>
                          <a:pt x="242" y="159"/>
                        </a:lnTo>
                        <a:lnTo>
                          <a:pt x="202" y="158"/>
                        </a:lnTo>
                        <a:lnTo>
                          <a:pt x="164" y="153"/>
                        </a:lnTo>
                        <a:lnTo>
                          <a:pt x="130" y="147"/>
                        </a:lnTo>
                        <a:lnTo>
                          <a:pt x="99" y="138"/>
                        </a:lnTo>
                        <a:lnTo>
                          <a:pt x="72" y="128"/>
                        </a:lnTo>
                        <a:lnTo>
                          <a:pt x="46" y="114"/>
                        </a:lnTo>
                        <a:lnTo>
                          <a:pt x="28" y="102"/>
                        </a:lnTo>
                        <a:lnTo>
                          <a:pt x="26" y="99"/>
                        </a:lnTo>
                        <a:lnTo>
                          <a:pt x="16" y="89"/>
                        </a:lnTo>
                        <a:lnTo>
                          <a:pt x="8" y="79"/>
                        </a:lnTo>
                        <a:lnTo>
                          <a:pt x="2" y="67"/>
                        </a:lnTo>
                        <a:lnTo>
                          <a:pt x="0" y="55"/>
                        </a:lnTo>
                        <a:lnTo>
                          <a:pt x="0" y="55"/>
                        </a:lnTo>
                        <a:lnTo>
                          <a:pt x="0" y="5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01" name="Freeform 49">
                    <a:extLst>
                      <a:ext uri="{FF2B5EF4-FFF2-40B4-BE49-F238E27FC236}">
                        <a16:creationId xmlns:a16="http://schemas.microsoft.com/office/drawing/2014/main" id="{20A39E6C-5493-7479-42E4-63AECE67CC5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529218" y="3788097"/>
                    <a:ext cx="384175" cy="127000"/>
                  </a:xfrm>
                  <a:custGeom>
                    <a:avLst/>
                    <a:gdLst>
                      <a:gd name="T0" fmla="*/ 0 w 485"/>
                      <a:gd name="T1" fmla="*/ 0 h 159"/>
                      <a:gd name="T2" fmla="*/ 7 w 485"/>
                      <a:gd name="T3" fmla="*/ 5 h 159"/>
                      <a:gd name="T4" fmla="*/ 27 w 485"/>
                      <a:gd name="T5" fmla="*/ 18 h 159"/>
                      <a:gd name="T6" fmla="*/ 58 w 485"/>
                      <a:gd name="T7" fmla="*/ 33 h 159"/>
                      <a:gd name="T8" fmla="*/ 92 w 485"/>
                      <a:gd name="T9" fmla="*/ 46 h 159"/>
                      <a:gd name="T10" fmla="*/ 130 w 485"/>
                      <a:gd name="T11" fmla="*/ 55 h 159"/>
                      <a:gd name="T12" fmla="*/ 145 w 485"/>
                      <a:gd name="T13" fmla="*/ 58 h 159"/>
                      <a:gd name="T14" fmla="*/ 192 w 485"/>
                      <a:gd name="T15" fmla="*/ 65 h 159"/>
                      <a:gd name="T16" fmla="*/ 242 w 485"/>
                      <a:gd name="T17" fmla="*/ 67 h 159"/>
                      <a:gd name="T18" fmla="*/ 291 w 485"/>
                      <a:gd name="T19" fmla="*/ 65 h 159"/>
                      <a:gd name="T20" fmla="*/ 339 w 485"/>
                      <a:gd name="T21" fmla="*/ 58 h 159"/>
                      <a:gd name="T22" fmla="*/ 354 w 485"/>
                      <a:gd name="T23" fmla="*/ 55 h 159"/>
                      <a:gd name="T24" fmla="*/ 392 w 485"/>
                      <a:gd name="T25" fmla="*/ 46 h 159"/>
                      <a:gd name="T26" fmla="*/ 426 w 485"/>
                      <a:gd name="T27" fmla="*/ 33 h 159"/>
                      <a:gd name="T28" fmla="*/ 457 w 485"/>
                      <a:gd name="T29" fmla="*/ 18 h 159"/>
                      <a:gd name="T30" fmla="*/ 477 w 485"/>
                      <a:gd name="T31" fmla="*/ 5 h 159"/>
                      <a:gd name="T32" fmla="*/ 485 w 485"/>
                      <a:gd name="T33" fmla="*/ 0 h 159"/>
                      <a:gd name="T34" fmla="*/ 485 w 485"/>
                      <a:gd name="T35" fmla="*/ 54 h 159"/>
                      <a:gd name="T36" fmla="*/ 485 w 485"/>
                      <a:gd name="T37" fmla="*/ 55 h 159"/>
                      <a:gd name="T38" fmla="*/ 485 w 485"/>
                      <a:gd name="T39" fmla="*/ 55 h 159"/>
                      <a:gd name="T40" fmla="*/ 482 w 485"/>
                      <a:gd name="T41" fmla="*/ 67 h 159"/>
                      <a:gd name="T42" fmla="*/ 476 w 485"/>
                      <a:gd name="T43" fmla="*/ 79 h 159"/>
                      <a:gd name="T44" fmla="*/ 469 w 485"/>
                      <a:gd name="T45" fmla="*/ 89 h 159"/>
                      <a:gd name="T46" fmla="*/ 458 w 485"/>
                      <a:gd name="T47" fmla="*/ 100 h 159"/>
                      <a:gd name="T48" fmla="*/ 455 w 485"/>
                      <a:gd name="T49" fmla="*/ 102 h 159"/>
                      <a:gd name="T50" fmla="*/ 438 w 485"/>
                      <a:gd name="T51" fmla="*/ 114 h 159"/>
                      <a:gd name="T52" fmla="*/ 412 w 485"/>
                      <a:gd name="T53" fmla="*/ 127 h 159"/>
                      <a:gd name="T54" fmla="*/ 385 w 485"/>
                      <a:gd name="T55" fmla="*/ 138 h 159"/>
                      <a:gd name="T56" fmla="*/ 354 w 485"/>
                      <a:gd name="T57" fmla="*/ 147 h 159"/>
                      <a:gd name="T58" fmla="*/ 319 w 485"/>
                      <a:gd name="T59" fmla="*/ 154 h 159"/>
                      <a:gd name="T60" fmla="*/ 282 w 485"/>
                      <a:gd name="T61" fmla="*/ 158 h 159"/>
                      <a:gd name="T62" fmla="*/ 242 w 485"/>
                      <a:gd name="T63" fmla="*/ 159 h 159"/>
                      <a:gd name="T64" fmla="*/ 202 w 485"/>
                      <a:gd name="T65" fmla="*/ 158 h 159"/>
                      <a:gd name="T66" fmla="*/ 164 w 485"/>
                      <a:gd name="T67" fmla="*/ 154 h 159"/>
                      <a:gd name="T68" fmla="*/ 130 w 485"/>
                      <a:gd name="T69" fmla="*/ 147 h 159"/>
                      <a:gd name="T70" fmla="*/ 99 w 485"/>
                      <a:gd name="T71" fmla="*/ 138 h 159"/>
                      <a:gd name="T72" fmla="*/ 72 w 485"/>
                      <a:gd name="T73" fmla="*/ 127 h 159"/>
                      <a:gd name="T74" fmla="*/ 46 w 485"/>
                      <a:gd name="T75" fmla="*/ 114 h 159"/>
                      <a:gd name="T76" fmla="*/ 28 w 485"/>
                      <a:gd name="T77" fmla="*/ 102 h 159"/>
                      <a:gd name="T78" fmla="*/ 26 w 485"/>
                      <a:gd name="T79" fmla="*/ 100 h 159"/>
                      <a:gd name="T80" fmla="*/ 16 w 485"/>
                      <a:gd name="T81" fmla="*/ 89 h 159"/>
                      <a:gd name="T82" fmla="*/ 8 w 485"/>
                      <a:gd name="T83" fmla="*/ 79 h 159"/>
                      <a:gd name="T84" fmla="*/ 2 w 485"/>
                      <a:gd name="T85" fmla="*/ 67 h 159"/>
                      <a:gd name="T86" fmla="*/ 0 w 485"/>
                      <a:gd name="T87" fmla="*/ 55 h 159"/>
                      <a:gd name="T88" fmla="*/ 0 w 485"/>
                      <a:gd name="T89" fmla="*/ 55 h 159"/>
                      <a:gd name="T90" fmla="*/ 0 w 485"/>
                      <a:gd name="T91" fmla="*/ 54 h 159"/>
                      <a:gd name="T92" fmla="*/ 0 w 485"/>
                      <a:gd name="T93" fmla="*/ 0 h 1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</a:cxnLst>
                    <a:rect l="0" t="0" r="r" b="b"/>
                    <a:pathLst>
                      <a:path w="485" h="159">
                        <a:moveTo>
                          <a:pt x="0" y="0"/>
                        </a:moveTo>
                        <a:lnTo>
                          <a:pt x="7" y="5"/>
                        </a:lnTo>
                        <a:lnTo>
                          <a:pt x="27" y="18"/>
                        </a:lnTo>
                        <a:lnTo>
                          <a:pt x="58" y="33"/>
                        </a:lnTo>
                        <a:lnTo>
                          <a:pt x="92" y="46"/>
                        </a:lnTo>
                        <a:lnTo>
                          <a:pt x="130" y="55"/>
                        </a:lnTo>
                        <a:lnTo>
                          <a:pt x="145" y="58"/>
                        </a:lnTo>
                        <a:lnTo>
                          <a:pt x="192" y="65"/>
                        </a:lnTo>
                        <a:lnTo>
                          <a:pt x="242" y="67"/>
                        </a:lnTo>
                        <a:lnTo>
                          <a:pt x="291" y="65"/>
                        </a:lnTo>
                        <a:lnTo>
                          <a:pt x="339" y="58"/>
                        </a:lnTo>
                        <a:lnTo>
                          <a:pt x="354" y="55"/>
                        </a:lnTo>
                        <a:lnTo>
                          <a:pt x="392" y="46"/>
                        </a:lnTo>
                        <a:lnTo>
                          <a:pt x="426" y="33"/>
                        </a:lnTo>
                        <a:lnTo>
                          <a:pt x="457" y="18"/>
                        </a:lnTo>
                        <a:lnTo>
                          <a:pt x="477" y="5"/>
                        </a:lnTo>
                        <a:lnTo>
                          <a:pt x="485" y="0"/>
                        </a:lnTo>
                        <a:lnTo>
                          <a:pt x="485" y="54"/>
                        </a:lnTo>
                        <a:lnTo>
                          <a:pt x="485" y="55"/>
                        </a:lnTo>
                        <a:lnTo>
                          <a:pt x="485" y="55"/>
                        </a:lnTo>
                        <a:lnTo>
                          <a:pt x="482" y="67"/>
                        </a:lnTo>
                        <a:lnTo>
                          <a:pt x="476" y="79"/>
                        </a:lnTo>
                        <a:lnTo>
                          <a:pt x="469" y="89"/>
                        </a:lnTo>
                        <a:lnTo>
                          <a:pt x="458" y="100"/>
                        </a:lnTo>
                        <a:lnTo>
                          <a:pt x="455" y="102"/>
                        </a:lnTo>
                        <a:lnTo>
                          <a:pt x="438" y="114"/>
                        </a:lnTo>
                        <a:lnTo>
                          <a:pt x="412" y="127"/>
                        </a:lnTo>
                        <a:lnTo>
                          <a:pt x="385" y="138"/>
                        </a:lnTo>
                        <a:lnTo>
                          <a:pt x="354" y="147"/>
                        </a:lnTo>
                        <a:lnTo>
                          <a:pt x="319" y="154"/>
                        </a:lnTo>
                        <a:lnTo>
                          <a:pt x="282" y="158"/>
                        </a:lnTo>
                        <a:lnTo>
                          <a:pt x="242" y="159"/>
                        </a:lnTo>
                        <a:lnTo>
                          <a:pt x="202" y="158"/>
                        </a:lnTo>
                        <a:lnTo>
                          <a:pt x="164" y="154"/>
                        </a:lnTo>
                        <a:lnTo>
                          <a:pt x="130" y="147"/>
                        </a:lnTo>
                        <a:lnTo>
                          <a:pt x="99" y="138"/>
                        </a:lnTo>
                        <a:lnTo>
                          <a:pt x="72" y="127"/>
                        </a:lnTo>
                        <a:lnTo>
                          <a:pt x="46" y="114"/>
                        </a:lnTo>
                        <a:lnTo>
                          <a:pt x="28" y="102"/>
                        </a:lnTo>
                        <a:lnTo>
                          <a:pt x="26" y="100"/>
                        </a:lnTo>
                        <a:lnTo>
                          <a:pt x="16" y="89"/>
                        </a:lnTo>
                        <a:lnTo>
                          <a:pt x="8" y="79"/>
                        </a:lnTo>
                        <a:lnTo>
                          <a:pt x="2" y="67"/>
                        </a:lnTo>
                        <a:lnTo>
                          <a:pt x="0" y="55"/>
                        </a:lnTo>
                        <a:lnTo>
                          <a:pt x="0" y="55"/>
                        </a:lnTo>
                        <a:lnTo>
                          <a:pt x="0" y="5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02" name="Freeform 50">
                    <a:extLst>
                      <a:ext uri="{FF2B5EF4-FFF2-40B4-BE49-F238E27FC236}">
                        <a16:creationId xmlns:a16="http://schemas.microsoft.com/office/drawing/2014/main" id="{8673C0B3-1DD5-BD3F-8A11-1DF1ED30226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529218" y="3894460"/>
                    <a:ext cx="384175" cy="127000"/>
                  </a:xfrm>
                  <a:custGeom>
                    <a:avLst/>
                    <a:gdLst>
                      <a:gd name="T0" fmla="*/ 0 w 485"/>
                      <a:gd name="T1" fmla="*/ 0 h 159"/>
                      <a:gd name="T2" fmla="*/ 7 w 485"/>
                      <a:gd name="T3" fmla="*/ 5 h 159"/>
                      <a:gd name="T4" fmla="*/ 27 w 485"/>
                      <a:gd name="T5" fmla="*/ 18 h 159"/>
                      <a:gd name="T6" fmla="*/ 58 w 485"/>
                      <a:gd name="T7" fmla="*/ 34 h 159"/>
                      <a:gd name="T8" fmla="*/ 92 w 485"/>
                      <a:gd name="T9" fmla="*/ 46 h 159"/>
                      <a:gd name="T10" fmla="*/ 130 w 485"/>
                      <a:gd name="T11" fmla="*/ 56 h 159"/>
                      <a:gd name="T12" fmla="*/ 145 w 485"/>
                      <a:gd name="T13" fmla="*/ 58 h 159"/>
                      <a:gd name="T14" fmla="*/ 192 w 485"/>
                      <a:gd name="T15" fmla="*/ 65 h 159"/>
                      <a:gd name="T16" fmla="*/ 242 w 485"/>
                      <a:gd name="T17" fmla="*/ 67 h 159"/>
                      <a:gd name="T18" fmla="*/ 291 w 485"/>
                      <a:gd name="T19" fmla="*/ 65 h 159"/>
                      <a:gd name="T20" fmla="*/ 339 w 485"/>
                      <a:gd name="T21" fmla="*/ 58 h 159"/>
                      <a:gd name="T22" fmla="*/ 354 w 485"/>
                      <a:gd name="T23" fmla="*/ 56 h 159"/>
                      <a:gd name="T24" fmla="*/ 392 w 485"/>
                      <a:gd name="T25" fmla="*/ 46 h 159"/>
                      <a:gd name="T26" fmla="*/ 426 w 485"/>
                      <a:gd name="T27" fmla="*/ 34 h 159"/>
                      <a:gd name="T28" fmla="*/ 457 w 485"/>
                      <a:gd name="T29" fmla="*/ 18 h 159"/>
                      <a:gd name="T30" fmla="*/ 477 w 485"/>
                      <a:gd name="T31" fmla="*/ 5 h 159"/>
                      <a:gd name="T32" fmla="*/ 485 w 485"/>
                      <a:gd name="T33" fmla="*/ 0 h 159"/>
                      <a:gd name="T34" fmla="*/ 485 w 485"/>
                      <a:gd name="T35" fmla="*/ 54 h 159"/>
                      <a:gd name="T36" fmla="*/ 485 w 485"/>
                      <a:gd name="T37" fmla="*/ 55 h 159"/>
                      <a:gd name="T38" fmla="*/ 485 w 485"/>
                      <a:gd name="T39" fmla="*/ 56 h 159"/>
                      <a:gd name="T40" fmla="*/ 482 w 485"/>
                      <a:gd name="T41" fmla="*/ 67 h 159"/>
                      <a:gd name="T42" fmla="*/ 476 w 485"/>
                      <a:gd name="T43" fmla="*/ 78 h 159"/>
                      <a:gd name="T44" fmla="*/ 469 w 485"/>
                      <a:gd name="T45" fmla="*/ 89 h 159"/>
                      <a:gd name="T46" fmla="*/ 458 w 485"/>
                      <a:gd name="T47" fmla="*/ 100 h 159"/>
                      <a:gd name="T48" fmla="*/ 455 w 485"/>
                      <a:gd name="T49" fmla="*/ 102 h 159"/>
                      <a:gd name="T50" fmla="*/ 438 w 485"/>
                      <a:gd name="T51" fmla="*/ 115 h 159"/>
                      <a:gd name="T52" fmla="*/ 412 w 485"/>
                      <a:gd name="T53" fmla="*/ 127 h 159"/>
                      <a:gd name="T54" fmla="*/ 385 w 485"/>
                      <a:gd name="T55" fmla="*/ 138 h 159"/>
                      <a:gd name="T56" fmla="*/ 354 w 485"/>
                      <a:gd name="T57" fmla="*/ 148 h 159"/>
                      <a:gd name="T58" fmla="*/ 319 w 485"/>
                      <a:gd name="T59" fmla="*/ 154 h 159"/>
                      <a:gd name="T60" fmla="*/ 282 w 485"/>
                      <a:gd name="T61" fmla="*/ 158 h 159"/>
                      <a:gd name="T62" fmla="*/ 242 w 485"/>
                      <a:gd name="T63" fmla="*/ 159 h 159"/>
                      <a:gd name="T64" fmla="*/ 202 w 485"/>
                      <a:gd name="T65" fmla="*/ 158 h 159"/>
                      <a:gd name="T66" fmla="*/ 164 w 485"/>
                      <a:gd name="T67" fmla="*/ 154 h 159"/>
                      <a:gd name="T68" fmla="*/ 130 w 485"/>
                      <a:gd name="T69" fmla="*/ 148 h 159"/>
                      <a:gd name="T70" fmla="*/ 99 w 485"/>
                      <a:gd name="T71" fmla="*/ 138 h 159"/>
                      <a:gd name="T72" fmla="*/ 72 w 485"/>
                      <a:gd name="T73" fmla="*/ 127 h 159"/>
                      <a:gd name="T74" fmla="*/ 46 w 485"/>
                      <a:gd name="T75" fmla="*/ 115 h 159"/>
                      <a:gd name="T76" fmla="*/ 28 w 485"/>
                      <a:gd name="T77" fmla="*/ 102 h 159"/>
                      <a:gd name="T78" fmla="*/ 26 w 485"/>
                      <a:gd name="T79" fmla="*/ 100 h 159"/>
                      <a:gd name="T80" fmla="*/ 16 w 485"/>
                      <a:gd name="T81" fmla="*/ 89 h 159"/>
                      <a:gd name="T82" fmla="*/ 8 w 485"/>
                      <a:gd name="T83" fmla="*/ 78 h 159"/>
                      <a:gd name="T84" fmla="*/ 2 w 485"/>
                      <a:gd name="T85" fmla="*/ 67 h 159"/>
                      <a:gd name="T86" fmla="*/ 0 w 485"/>
                      <a:gd name="T87" fmla="*/ 56 h 159"/>
                      <a:gd name="T88" fmla="*/ 0 w 485"/>
                      <a:gd name="T89" fmla="*/ 55 h 159"/>
                      <a:gd name="T90" fmla="*/ 0 w 485"/>
                      <a:gd name="T91" fmla="*/ 54 h 159"/>
                      <a:gd name="T92" fmla="*/ 0 w 485"/>
                      <a:gd name="T93" fmla="*/ 0 h 1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</a:cxnLst>
                    <a:rect l="0" t="0" r="r" b="b"/>
                    <a:pathLst>
                      <a:path w="485" h="159">
                        <a:moveTo>
                          <a:pt x="0" y="0"/>
                        </a:moveTo>
                        <a:lnTo>
                          <a:pt x="7" y="5"/>
                        </a:lnTo>
                        <a:lnTo>
                          <a:pt x="27" y="18"/>
                        </a:lnTo>
                        <a:lnTo>
                          <a:pt x="58" y="34"/>
                        </a:lnTo>
                        <a:lnTo>
                          <a:pt x="92" y="46"/>
                        </a:lnTo>
                        <a:lnTo>
                          <a:pt x="130" y="56"/>
                        </a:lnTo>
                        <a:lnTo>
                          <a:pt x="145" y="58"/>
                        </a:lnTo>
                        <a:lnTo>
                          <a:pt x="192" y="65"/>
                        </a:lnTo>
                        <a:lnTo>
                          <a:pt x="242" y="67"/>
                        </a:lnTo>
                        <a:lnTo>
                          <a:pt x="291" y="65"/>
                        </a:lnTo>
                        <a:lnTo>
                          <a:pt x="339" y="58"/>
                        </a:lnTo>
                        <a:lnTo>
                          <a:pt x="354" y="56"/>
                        </a:lnTo>
                        <a:lnTo>
                          <a:pt x="392" y="46"/>
                        </a:lnTo>
                        <a:lnTo>
                          <a:pt x="426" y="34"/>
                        </a:lnTo>
                        <a:lnTo>
                          <a:pt x="457" y="18"/>
                        </a:lnTo>
                        <a:lnTo>
                          <a:pt x="477" y="5"/>
                        </a:lnTo>
                        <a:lnTo>
                          <a:pt x="485" y="0"/>
                        </a:lnTo>
                        <a:lnTo>
                          <a:pt x="485" y="54"/>
                        </a:lnTo>
                        <a:lnTo>
                          <a:pt x="485" y="55"/>
                        </a:lnTo>
                        <a:lnTo>
                          <a:pt x="485" y="56"/>
                        </a:lnTo>
                        <a:lnTo>
                          <a:pt x="482" y="67"/>
                        </a:lnTo>
                        <a:lnTo>
                          <a:pt x="476" y="78"/>
                        </a:lnTo>
                        <a:lnTo>
                          <a:pt x="469" y="89"/>
                        </a:lnTo>
                        <a:lnTo>
                          <a:pt x="458" y="100"/>
                        </a:lnTo>
                        <a:lnTo>
                          <a:pt x="455" y="102"/>
                        </a:lnTo>
                        <a:lnTo>
                          <a:pt x="438" y="115"/>
                        </a:lnTo>
                        <a:lnTo>
                          <a:pt x="412" y="127"/>
                        </a:lnTo>
                        <a:lnTo>
                          <a:pt x="385" y="138"/>
                        </a:lnTo>
                        <a:lnTo>
                          <a:pt x="354" y="148"/>
                        </a:lnTo>
                        <a:lnTo>
                          <a:pt x="319" y="154"/>
                        </a:lnTo>
                        <a:lnTo>
                          <a:pt x="282" y="158"/>
                        </a:lnTo>
                        <a:lnTo>
                          <a:pt x="242" y="159"/>
                        </a:lnTo>
                        <a:lnTo>
                          <a:pt x="202" y="158"/>
                        </a:lnTo>
                        <a:lnTo>
                          <a:pt x="164" y="154"/>
                        </a:lnTo>
                        <a:lnTo>
                          <a:pt x="130" y="148"/>
                        </a:lnTo>
                        <a:lnTo>
                          <a:pt x="99" y="138"/>
                        </a:lnTo>
                        <a:lnTo>
                          <a:pt x="72" y="127"/>
                        </a:lnTo>
                        <a:lnTo>
                          <a:pt x="46" y="115"/>
                        </a:lnTo>
                        <a:lnTo>
                          <a:pt x="28" y="102"/>
                        </a:lnTo>
                        <a:lnTo>
                          <a:pt x="26" y="100"/>
                        </a:lnTo>
                        <a:lnTo>
                          <a:pt x="16" y="89"/>
                        </a:lnTo>
                        <a:lnTo>
                          <a:pt x="8" y="78"/>
                        </a:lnTo>
                        <a:lnTo>
                          <a:pt x="2" y="67"/>
                        </a:lnTo>
                        <a:lnTo>
                          <a:pt x="0" y="56"/>
                        </a:lnTo>
                        <a:lnTo>
                          <a:pt x="0" y="55"/>
                        </a:lnTo>
                        <a:lnTo>
                          <a:pt x="0" y="5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03" name="Freeform 51">
                    <a:extLst>
                      <a:ext uri="{FF2B5EF4-FFF2-40B4-BE49-F238E27FC236}">
                        <a16:creationId xmlns:a16="http://schemas.microsoft.com/office/drawing/2014/main" id="{9FF9F0E6-15D3-62F1-DA53-92CC1C59A28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529218" y="4002410"/>
                    <a:ext cx="384175" cy="127000"/>
                  </a:xfrm>
                  <a:custGeom>
                    <a:avLst/>
                    <a:gdLst>
                      <a:gd name="T0" fmla="*/ 0 w 485"/>
                      <a:gd name="T1" fmla="*/ 0 h 160"/>
                      <a:gd name="T2" fmla="*/ 7 w 485"/>
                      <a:gd name="T3" fmla="*/ 5 h 160"/>
                      <a:gd name="T4" fmla="*/ 27 w 485"/>
                      <a:gd name="T5" fmla="*/ 19 h 160"/>
                      <a:gd name="T6" fmla="*/ 58 w 485"/>
                      <a:gd name="T7" fmla="*/ 34 h 160"/>
                      <a:gd name="T8" fmla="*/ 92 w 485"/>
                      <a:gd name="T9" fmla="*/ 47 h 160"/>
                      <a:gd name="T10" fmla="*/ 130 w 485"/>
                      <a:gd name="T11" fmla="*/ 56 h 160"/>
                      <a:gd name="T12" fmla="*/ 145 w 485"/>
                      <a:gd name="T13" fmla="*/ 59 h 160"/>
                      <a:gd name="T14" fmla="*/ 192 w 485"/>
                      <a:gd name="T15" fmla="*/ 65 h 160"/>
                      <a:gd name="T16" fmla="*/ 242 w 485"/>
                      <a:gd name="T17" fmla="*/ 67 h 160"/>
                      <a:gd name="T18" fmla="*/ 291 w 485"/>
                      <a:gd name="T19" fmla="*/ 65 h 160"/>
                      <a:gd name="T20" fmla="*/ 339 w 485"/>
                      <a:gd name="T21" fmla="*/ 59 h 160"/>
                      <a:gd name="T22" fmla="*/ 354 w 485"/>
                      <a:gd name="T23" fmla="*/ 56 h 160"/>
                      <a:gd name="T24" fmla="*/ 392 w 485"/>
                      <a:gd name="T25" fmla="*/ 47 h 160"/>
                      <a:gd name="T26" fmla="*/ 426 w 485"/>
                      <a:gd name="T27" fmla="*/ 34 h 160"/>
                      <a:gd name="T28" fmla="*/ 457 w 485"/>
                      <a:gd name="T29" fmla="*/ 19 h 160"/>
                      <a:gd name="T30" fmla="*/ 477 w 485"/>
                      <a:gd name="T31" fmla="*/ 5 h 160"/>
                      <a:gd name="T32" fmla="*/ 485 w 485"/>
                      <a:gd name="T33" fmla="*/ 0 h 160"/>
                      <a:gd name="T34" fmla="*/ 485 w 485"/>
                      <a:gd name="T35" fmla="*/ 54 h 160"/>
                      <a:gd name="T36" fmla="*/ 485 w 485"/>
                      <a:gd name="T37" fmla="*/ 56 h 160"/>
                      <a:gd name="T38" fmla="*/ 485 w 485"/>
                      <a:gd name="T39" fmla="*/ 56 h 160"/>
                      <a:gd name="T40" fmla="*/ 482 w 485"/>
                      <a:gd name="T41" fmla="*/ 68 h 160"/>
                      <a:gd name="T42" fmla="*/ 476 w 485"/>
                      <a:gd name="T43" fmla="*/ 79 h 160"/>
                      <a:gd name="T44" fmla="*/ 469 w 485"/>
                      <a:gd name="T45" fmla="*/ 89 h 160"/>
                      <a:gd name="T46" fmla="*/ 458 w 485"/>
                      <a:gd name="T47" fmla="*/ 100 h 160"/>
                      <a:gd name="T48" fmla="*/ 455 w 485"/>
                      <a:gd name="T49" fmla="*/ 102 h 160"/>
                      <a:gd name="T50" fmla="*/ 438 w 485"/>
                      <a:gd name="T51" fmla="*/ 115 h 160"/>
                      <a:gd name="T52" fmla="*/ 412 w 485"/>
                      <a:gd name="T53" fmla="*/ 128 h 160"/>
                      <a:gd name="T54" fmla="*/ 385 w 485"/>
                      <a:gd name="T55" fmla="*/ 139 h 160"/>
                      <a:gd name="T56" fmla="*/ 354 w 485"/>
                      <a:gd name="T57" fmla="*/ 147 h 160"/>
                      <a:gd name="T58" fmla="*/ 319 w 485"/>
                      <a:gd name="T59" fmla="*/ 154 h 160"/>
                      <a:gd name="T60" fmla="*/ 282 w 485"/>
                      <a:gd name="T61" fmla="*/ 158 h 160"/>
                      <a:gd name="T62" fmla="*/ 242 w 485"/>
                      <a:gd name="T63" fmla="*/ 160 h 160"/>
                      <a:gd name="T64" fmla="*/ 202 w 485"/>
                      <a:gd name="T65" fmla="*/ 158 h 160"/>
                      <a:gd name="T66" fmla="*/ 164 w 485"/>
                      <a:gd name="T67" fmla="*/ 154 h 160"/>
                      <a:gd name="T68" fmla="*/ 130 w 485"/>
                      <a:gd name="T69" fmla="*/ 147 h 160"/>
                      <a:gd name="T70" fmla="*/ 99 w 485"/>
                      <a:gd name="T71" fmla="*/ 139 h 160"/>
                      <a:gd name="T72" fmla="*/ 72 w 485"/>
                      <a:gd name="T73" fmla="*/ 128 h 160"/>
                      <a:gd name="T74" fmla="*/ 46 w 485"/>
                      <a:gd name="T75" fmla="*/ 115 h 160"/>
                      <a:gd name="T76" fmla="*/ 28 w 485"/>
                      <a:gd name="T77" fmla="*/ 102 h 160"/>
                      <a:gd name="T78" fmla="*/ 26 w 485"/>
                      <a:gd name="T79" fmla="*/ 100 h 160"/>
                      <a:gd name="T80" fmla="*/ 16 w 485"/>
                      <a:gd name="T81" fmla="*/ 89 h 160"/>
                      <a:gd name="T82" fmla="*/ 8 w 485"/>
                      <a:gd name="T83" fmla="*/ 79 h 160"/>
                      <a:gd name="T84" fmla="*/ 2 w 485"/>
                      <a:gd name="T85" fmla="*/ 68 h 160"/>
                      <a:gd name="T86" fmla="*/ 0 w 485"/>
                      <a:gd name="T87" fmla="*/ 56 h 160"/>
                      <a:gd name="T88" fmla="*/ 0 w 485"/>
                      <a:gd name="T89" fmla="*/ 56 h 160"/>
                      <a:gd name="T90" fmla="*/ 0 w 485"/>
                      <a:gd name="T91" fmla="*/ 54 h 160"/>
                      <a:gd name="T92" fmla="*/ 0 w 485"/>
                      <a:gd name="T93" fmla="*/ 0 h 1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</a:cxnLst>
                    <a:rect l="0" t="0" r="r" b="b"/>
                    <a:pathLst>
                      <a:path w="485" h="160">
                        <a:moveTo>
                          <a:pt x="0" y="0"/>
                        </a:moveTo>
                        <a:lnTo>
                          <a:pt x="7" y="5"/>
                        </a:lnTo>
                        <a:lnTo>
                          <a:pt x="27" y="19"/>
                        </a:lnTo>
                        <a:lnTo>
                          <a:pt x="58" y="34"/>
                        </a:lnTo>
                        <a:lnTo>
                          <a:pt x="92" y="47"/>
                        </a:lnTo>
                        <a:lnTo>
                          <a:pt x="130" y="56"/>
                        </a:lnTo>
                        <a:lnTo>
                          <a:pt x="145" y="59"/>
                        </a:lnTo>
                        <a:lnTo>
                          <a:pt x="192" y="65"/>
                        </a:lnTo>
                        <a:lnTo>
                          <a:pt x="242" y="67"/>
                        </a:lnTo>
                        <a:lnTo>
                          <a:pt x="291" y="65"/>
                        </a:lnTo>
                        <a:lnTo>
                          <a:pt x="339" y="59"/>
                        </a:lnTo>
                        <a:lnTo>
                          <a:pt x="354" y="56"/>
                        </a:lnTo>
                        <a:lnTo>
                          <a:pt x="392" y="47"/>
                        </a:lnTo>
                        <a:lnTo>
                          <a:pt x="426" y="34"/>
                        </a:lnTo>
                        <a:lnTo>
                          <a:pt x="457" y="19"/>
                        </a:lnTo>
                        <a:lnTo>
                          <a:pt x="477" y="5"/>
                        </a:lnTo>
                        <a:lnTo>
                          <a:pt x="485" y="0"/>
                        </a:lnTo>
                        <a:lnTo>
                          <a:pt x="485" y="54"/>
                        </a:lnTo>
                        <a:lnTo>
                          <a:pt x="485" y="56"/>
                        </a:lnTo>
                        <a:lnTo>
                          <a:pt x="485" y="56"/>
                        </a:lnTo>
                        <a:lnTo>
                          <a:pt x="482" y="68"/>
                        </a:lnTo>
                        <a:lnTo>
                          <a:pt x="476" y="79"/>
                        </a:lnTo>
                        <a:lnTo>
                          <a:pt x="469" y="89"/>
                        </a:lnTo>
                        <a:lnTo>
                          <a:pt x="458" y="100"/>
                        </a:lnTo>
                        <a:lnTo>
                          <a:pt x="455" y="102"/>
                        </a:lnTo>
                        <a:lnTo>
                          <a:pt x="438" y="115"/>
                        </a:lnTo>
                        <a:lnTo>
                          <a:pt x="412" y="128"/>
                        </a:lnTo>
                        <a:lnTo>
                          <a:pt x="385" y="139"/>
                        </a:lnTo>
                        <a:lnTo>
                          <a:pt x="354" y="147"/>
                        </a:lnTo>
                        <a:lnTo>
                          <a:pt x="319" y="154"/>
                        </a:lnTo>
                        <a:lnTo>
                          <a:pt x="282" y="158"/>
                        </a:lnTo>
                        <a:lnTo>
                          <a:pt x="242" y="160"/>
                        </a:lnTo>
                        <a:lnTo>
                          <a:pt x="202" y="158"/>
                        </a:lnTo>
                        <a:lnTo>
                          <a:pt x="164" y="154"/>
                        </a:lnTo>
                        <a:lnTo>
                          <a:pt x="130" y="147"/>
                        </a:lnTo>
                        <a:lnTo>
                          <a:pt x="99" y="139"/>
                        </a:lnTo>
                        <a:lnTo>
                          <a:pt x="72" y="128"/>
                        </a:lnTo>
                        <a:lnTo>
                          <a:pt x="46" y="115"/>
                        </a:lnTo>
                        <a:lnTo>
                          <a:pt x="28" y="102"/>
                        </a:lnTo>
                        <a:lnTo>
                          <a:pt x="26" y="100"/>
                        </a:lnTo>
                        <a:lnTo>
                          <a:pt x="16" y="89"/>
                        </a:lnTo>
                        <a:lnTo>
                          <a:pt x="8" y="79"/>
                        </a:lnTo>
                        <a:lnTo>
                          <a:pt x="2" y="68"/>
                        </a:lnTo>
                        <a:lnTo>
                          <a:pt x="0" y="56"/>
                        </a:lnTo>
                        <a:lnTo>
                          <a:pt x="0" y="56"/>
                        </a:lnTo>
                        <a:lnTo>
                          <a:pt x="0" y="5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04" name="Freeform 52">
                    <a:extLst>
                      <a:ext uri="{FF2B5EF4-FFF2-40B4-BE49-F238E27FC236}">
                        <a16:creationId xmlns:a16="http://schemas.microsoft.com/office/drawing/2014/main" id="{AA25EA2D-CC1C-BD20-3D13-C6090357E73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529218" y="4110360"/>
                    <a:ext cx="384175" cy="127000"/>
                  </a:xfrm>
                  <a:custGeom>
                    <a:avLst/>
                    <a:gdLst>
                      <a:gd name="T0" fmla="*/ 0 w 485"/>
                      <a:gd name="T1" fmla="*/ 0 h 159"/>
                      <a:gd name="T2" fmla="*/ 7 w 485"/>
                      <a:gd name="T3" fmla="*/ 5 h 159"/>
                      <a:gd name="T4" fmla="*/ 27 w 485"/>
                      <a:gd name="T5" fmla="*/ 18 h 159"/>
                      <a:gd name="T6" fmla="*/ 58 w 485"/>
                      <a:gd name="T7" fmla="*/ 33 h 159"/>
                      <a:gd name="T8" fmla="*/ 92 w 485"/>
                      <a:gd name="T9" fmla="*/ 45 h 159"/>
                      <a:gd name="T10" fmla="*/ 130 w 485"/>
                      <a:gd name="T11" fmla="*/ 55 h 159"/>
                      <a:gd name="T12" fmla="*/ 145 w 485"/>
                      <a:gd name="T13" fmla="*/ 58 h 159"/>
                      <a:gd name="T14" fmla="*/ 192 w 485"/>
                      <a:gd name="T15" fmla="*/ 65 h 159"/>
                      <a:gd name="T16" fmla="*/ 242 w 485"/>
                      <a:gd name="T17" fmla="*/ 67 h 159"/>
                      <a:gd name="T18" fmla="*/ 291 w 485"/>
                      <a:gd name="T19" fmla="*/ 65 h 159"/>
                      <a:gd name="T20" fmla="*/ 339 w 485"/>
                      <a:gd name="T21" fmla="*/ 58 h 159"/>
                      <a:gd name="T22" fmla="*/ 354 w 485"/>
                      <a:gd name="T23" fmla="*/ 55 h 159"/>
                      <a:gd name="T24" fmla="*/ 392 w 485"/>
                      <a:gd name="T25" fmla="*/ 45 h 159"/>
                      <a:gd name="T26" fmla="*/ 426 w 485"/>
                      <a:gd name="T27" fmla="*/ 33 h 159"/>
                      <a:gd name="T28" fmla="*/ 457 w 485"/>
                      <a:gd name="T29" fmla="*/ 18 h 159"/>
                      <a:gd name="T30" fmla="*/ 477 w 485"/>
                      <a:gd name="T31" fmla="*/ 5 h 159"/>
                      <a:gd name="T32" fmla="*/ 485 w 485"/>
                      <a:gd name="T33" fmla="*/ 0 h 159"/>
                      <a:gd name="T34" fmla="*/ 485 w 485"/>
                      <a:gd name="T35" fmla="*/ 54 h 159"/>
                      <a:gd name="T36" fmla="*/ 485 w 485"/>
                      <a:gd name="T37" fmla="*/ 55 h 159"/>
                      <a:gd name="T38" fmla="*/ 485 w 485"/>
                      <a:gd name="T39" fmla="*/ 55 h 159"/>
                      <a:gd name="T40" fmla="*/ 482 w 485"/>
                      <a:gd name="T41" fmla="*/ 67 h 159"/>
                      <a:gd name="T42" fmla="*/ 476 w 485"/>
                      <a:gd name="T43" fmla="*/ 78 h 159"/>
                      <a:gd name="T44" fmla="*/ 469 w 485"/>
                      <a:gd name="T45" fmla="*/ 89 h 159"/>
                      <a:gd name="T46" fmla="*/ 458 w 485"/>
                      <a:gd name="T47" fmla="*/ 99 h 159"/>
                      <a:gd name="T48" fmla="*/ 455 w 485"/>
                      <a:gd name="T49" fmla="*/ 102 h 159"/>
                      <a:gd name="T50" fmla="*/ 438 w 485"/>
                      <a:gd name="T51" fmla="*/ 113 h 159"/>
                      <a:gd name="T52" fmla="*/ 412 w 485"/>
                      <a:gd name="T53" fmla="*/ 127 h 159"/>
                      <a:gd name="T54" fmla="*/ 385 w 485"/>
                      <a:gd name="T55" fmla="*/ 138 h 159"/>
                      <a:gd name="T56" fmla="*/ 354 w 485"/>
                      <a:gd name="T57" fmla="*/ 146 h 159"/>
                      <a:gd name="T58" fmla="*/ 319 w 485"/>
                      <a:gd name="T59" fmla="*/ 154 h 159"/>
                      <a:gd name="T60" fmla="*/ 282 w 485"/>
                      <a:gd name="T61" fmla="*/ 158 h 159"/>
                      <a:gd name="T62" fmla="*/ 242 w 485"/>
                      <a:gd name="T63" fmla="*/ 159 h 159"/>
                      <a:gd name="T64" fmla="*/ 202 w 485"/>
                      <a:gd name="T65" fmla="*/ 158 h 159"/>
                      <a:gd name="T66" fmla="*/ 164 w 485"/>
                      <a:gd name="T67" fmla="*/ 154 h 159"/>
                      <a:gd name="T68" fmla="*/ 130 w 485"/>
                      <a:gd name="T69" fmla="*/ 146 h 159"/>
                      <a:gd name="T70" fmla="*/ 99 w 485"/>
                      <a:gd name="T71" fmla="*/ 138 h 159"/>
                      <a:gd name="T72" fmla="*/ 72 w 485"/>
                      <a:gd name="T73" fmla="*/ 127 h 159"/>
                      <a:gd name="T74" fmla="*/ 46 w 485"/>
                      <a:gd name="T75" fmla="*/ 113 h 159"/>
                      <a:gd name="T76" fmla="*/ 28 w 485"/>
                      <a:gd name="T77" fmla="*/ 102 h 159"/>
                      <a:gd name="T78" fmla="*/ 26 w 485"/>
                      <a:gd name="T79" fmla="*/ 99 h 159"/>
                      <a:gd name="T80" fmla="*/ 16 w 485"/>
                      <a:gd name="T81" fmla="*/ 89 h 159"/>
                      <a:gd name="T82" fmla="*/ 8 w 485"/>
                      <a:gd name="T83" fmla="*/ 78 h 159"/>
                      <a:gd name="T84" fmla="*/ 2 w 485"/>
                      <a:gd name="T85" fmla="*/ 67 h 159"/>
                      <a:gd name="T86" fmla="*/ 0 w 485"/>
                      <a:gd name="T87" fmla="*/ 55 h 159"/>
                      <a:gd name="T88" fmla="*/ 0 w 485"/>
                      <a:gd name="T89" fmla="*/ 55 h 159"/>
                      <a:gd name="T90" fmla="*/ 0 w 485"/>
                      <a:gd name="T91" fmla="*/ 54 h 159"/>
                      <a:gd name="T92" fmla="*/ 0 w 485"/>
                      <a:gd name="T93" fmla="*/ 0 h 1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</a:cxnLst>
                    <a:rect l="0" t="0" r="r" b="b"/>
                    <a:pathLst>
                      <a:path w="485" h="159">
                        <a:moveTo>
                          <a:pt x="0" y="0"/>
                        </a:moveTo>
                        <a:lnTo>
                          <a:pt x="7" y="5"/>
                        </a:lnTo>
                        <a:lnTo>
                          <a:pt x="27" y="18"/>
                        </a:lnTo>
                        <a:lnTo>
                          <a:pt x="58" y="33"/>
                        </a:lnTo>
                        <a:lnTo>
                          <a:pt x="92" y="45"/>
                        </a:lnTo>
                        <a:lnTo>
                          <a:pt x="130" y="55"/>
                        </a:lnTo>
                        <a:lnTo>
                          <a:pt x="145" y="58"/>
                        </a:lnTo>
                        <a:lnTo>
                          <a:pt x="192" y="65"/>
                        </a:lnTo>
                        <a:lnTo>
                          <a:pt x="242" y="67"/>
                        </a:lnTo>
                        <a:lnTo>
                          <a:pt x="291" y="65"/>
                        </a:lnTo>
                        <a:lnTo>
                          <a:pt x="339" y="58"/>
                        </a:lnTo>
                        <a:lnTo>
                          <a:pt x="354" y="55"/>
                        </a:lnTo>
                        <a:lnTo>
                          <a:pt x="392" y="45"/>
                        </a:lnTo>
                        <a:lnTo>
                          <a:pt x="426" y="33"/>
                        </a:lnTo>
                        <a:lnTo>
                          <a:pt x="457" y="18"/>
                        </a:lnTo>
                        <a:lnTo>
                          <a:pt x="477" y="5"/>
                        </a:lnTo>
                        <a:lnTo>
                          <a:pt x="485" y="0"/>
                        </a:lnTo>
                        <a:lnTo>
                          <a:pt x="485" y="54"/>
                        </a:lnTo>
                        <a:lnTo>
                          <a:pt x="485" y="55"/>
                        </a:lnTo>
                        <a:lnTo>
                          <a:pt x="485" y="55"/>
                        </a:lnTo>
                        <a:lnTo>
                          <a:pt x="482" y="67"/>
                        </a:lnTo>
                        <a:lnTo>
                          <a:pt x="476" y="78"/>
                        </a:lnTo>
                        <a:lnTo>
                          <a:pt x="469" y="89"/>
                        </a:lnTo>
                        <a:lnTo>
                          <a:pt x="458" y="99"/>
                        </a:lnTo>
                        <a:lnTo>
                          <a:pt x="455" y="102"/>
                        </a:lnTo>
                        <a:lnTo>
                          <a:pt x="438" y="113"/>
                        </a:lnTo>
                        <a:lnTo>
                          <a:pt x="412" y="127"/>
                        </a:lnTo>
                        <a:lnTo>
                          <a:pt x="385" y="138"/>
                        </a:lnTo>
                        <a:lnTo>
                          <a:pt x="354" y="146"/>
                        </a:lnTo>
                        <a:lnTo>
                          <a:pt x="319" y="154"/>
                        </a:lnTo>
                        <a:lnTo>
                          <a:pt x="282" y="158"/>
                        </a:lnTo>
                        <a:lnTo>
                          <a:pt x="242" y="159"/>
                        </a:lnTo>
                        <a:lnTo>
                          <a:pt x="202" y="158"/>
                        </a:lnTo>
                        <a:lnTo>
                          <a:pt x="164" y="154"/>
                        </a:lnTo>
                        <a:lnTo>
                          <a:pt x="130" y="146"/>
                        </a:lnTo>
                        <a:lnTo>
                          <a:pt x="99" y="138"/>
                        </a:lnTo>
                        <a:lnTo>
                          <a:pt x="72" y="127"/>
                        </a:lnTo>
                        <a:lnTo>
                          <a:pt x="46" y="113"/>
                        </a:lnTo>
                        <a:lnTo>
                          <a:pt x="28" y="102"/>
                        </a:lnTo>
                        <a:lnTo>
                          <a:pt x="26" y="99"/>
                        </a:lnTo>
                        <a:lnTo>
                          <a:pt x="16" y="89"/>
                        </a:lnTo>
                        <a:lnTo>
                          <a:pt x="8" y="78"/>
                        </a:lnTo>
                        <a:lnTo>
                          <a:pt x="2" y="67"/>
                        </a:lnTo>
                        <a:lnTo>
                          <a:pt x="0" y="55"/>
                        </a:lnTo>
                        <a:lnTo>
                          <a:pt x="0" y="55"/>
                        </a:lnTo>
                        <a:lnTo>
                          <a:pt x="0" y="5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05" name="Freeform 53">
                    <a:extLst>
                      <a:ext uri="{FF2B5EF4-FFF2-40B4-BE49-F238E27FC236}">
                        <a16:creationId xmlns:a16="http://schemas.microsoft.com/office/drawing/2014/main" id="{F12C0F46-9653-B246-588F-E636D92B2BD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529218" y="4216722"/>
                    <a:ext cx="384175" cy="127000"/>
                  </a:xfrm>
                  <a:custGeom>
                    <a:avLst/>
                    <a:gdLst>
                      <a:gd name="T0" fmla="*/ 0 w 485"/>
                      <a:gd name="T1" fmla="*/ 0 h 159"/>
                      <a:gd name="T2" fmla="*/ 7 w 485"/>
                      <a:gd name="T3" fmla="*/ 5 h 159"/>
                      <a:gd name="T4" fmla="*/ 27 w 485"/>
                      <a:gd name="T5" fmla="*/ 18 h 159"/>
                      <a:gd name="T6" fmla="*/ 58 w 485"/>
                      <a:gd name="T7" fmla="*/ 33 h 159"/>
                      <a:gd name="T8" fmla="*/ 92 w 485"/>
                      <a:gd name="T9" fmla="*/ 45 h 159"/>
                      <a:gd name="T10" fmla="*/ 130 w 485"/>
                      <a:gd name="T11" fmla="*/ 55 h 159"/>
                      <a:gd name="T12" fmla="*/ 145 w 485"/>
                      <a:gd name="T13" fmla="*/ 58 h 159"/>
                      <a:gd name="T14" fmla="*/ 192 w 485"/>
                      <a:gd name="T15" fmla="*/ 64 h 159"/>
                      <a:gd name="T16" fmla="*/ 242 w 485"/>
                      <a:gd name="T17" fmla="*/ 67 h 159"/>
                      <a:gd name="T18" fmla="*/ 291 w 485"/>
                      <a:gd name="T19" fmla="*/ 64 h 159"/>
                      <a:gd name="T20" fmla="*/ 339 w 485"/>
                      <a:gd name="T21" fmla="*/ 58 h 159"/>
                      <a:gd name="T22" fmla="*/ 354 w 485"/>
                      <a:gd name="T23" fmla="*/ 55 h 159"/>
                      <a:gd name="T24" fmla="*/ 392 w 485"/>
                      <a:gd name="T25" fmla="*/ 45 h 159"/>
                      <a:gd name="T26" fmla="*/ 426 w 485"/>
                      <a:gd name="T27" fmla="*/ 33 h 159"/>
                      <a:gd name="T28" fmla="*/ 457 w 485"/>
                      <a:gd name="T29" fmla="*/ 18 h 159"/>
                      <a:gd name="T30" fmla="*/ 477 w 485"/>
                      <a:gd name="T31" fmla="*/ 5 h 159"/>
                      <a:gd name="T32" fmla="*/ 485 w 485"/>
                      <a:gd name="T33" fmla="*/ 0 h 159"/>
                      <a:gd name="T34" fmla="*/ 485 w 485"/>
                      <a:gd name="T35" fmla="*/ 54 h 159"/>
                      <a:gd name="T36" fmla="*/ 485 w 485"/>
                      <a:gd name="T37" fmla="*/ 55 h 159"/>
                      <a:gd name="T38" fmla="*/ 485 w 485"/>
                      <a:gd name="T39" fmla="*/ 55 h 159"/>
                      <a:gd name="T40" fmla="*/ 482 w 485"/>
                      <a:gd name="T41" fmla="*/ 67 h 159"/>
                      <a:gd name="T42" fmla="*/ 476 w 485"/>
                      <a:gd name="T43" fmla="*/ 78 h 159"/>
                      <a:gd name="T44" fmla="*/ 469 w 485"/>
                      <a:gd name="T45" fmla="*/ 89 h 159"/>
                      <a:gd name="T46" fmla="*/ 458 w 485"/>
                      <a:gd name="T47" fmla="*/ 100 h 159"/>
                      <a:gd name="T48" fmla="*/ 455 w 485"/>
                      <a:gd name="T49" fmla="*/ 102 h 159"/>
                      <a:gd name="T50" fmla="*/ 438 w 485"/>
                      <a:gd name="T51" fmla="*/ 113 h 159"/>
                      <a:gd name="T52" fmla="*/ 412 w 485"/>
                      <a:gd name="T53" fmla="*/ 127 h 159"/>
                      <a:gd name="T54" fmla="*/ 385 w 485"/>
                      <a:gd name="T55" fmla="*/ 138 h 159"/>
                      <a:gd name="T56" fmla="*/ 354 w 485"/>
                      <a:gd name="T57" fmla="*/ 146 h 159"/>
                      <a:gd name="T58" fmla="*/ 319 w 485"/>
                      <a:gd name="T59" fmla="*/ 154 h 159"/>
                      <a:gd name="T60" fmla="*/ 282 w 485"/>
                      <a:gd name="T61" fmla="*/ 158 h 159"/>
                      <a:gd name="T62" fmla="*/ 242 w 485"/>
                      <a:gd name="T63" fmla="*/ 159 h 159"/>
                      <a:gd name="T64" fmla="*/ 202 w 485"/>
                      <a:gd name="T65" fmla="*/ 158 h 159"/>
                      <a:gd name="T66" fmla="*/ 164 w 485"/>
                      <a:gd name="T67" fmla="*/ 154 h 159"/>
                      <a:gd name="T68" fmla="*/ 130 w 485"/>
                      <a:gd name="T69" fmla="*/ 146 h 159"/>
                      <a:gd name="T70" fmla="*/ 99 w 485"/>
                      <a:gd name="T71" fmla="*/ 138 h 159"/>
                      <a:gd name="T72" fmla="*/ 72 w 485"/>
                      <a:gd name="T73" fmla="*/ 127 h 159"/>
                      <a:gd name="T74" fmla="*/ 46 w 485"/>
                      <a:gd name="T75" fmla="*/ 113 h 159"/>
                      <a:gd name="T76" fmla="*/ 28 w 485"/>
                      <a:gd name="T77" fmla="*/ 102 h 159"/>
                      <a:gd name="T78" fmla="*/ 26 w 485"/>
                      <a:gd name="T79" fmla="*/ 100 h 159"/>
                      <a:gd name="T80" fmla="*/ 16 w 485"/>
                      <a:gd name="T81" fmla="*/ 89 h 159"/>
                      <a:gd name="T82" fmla="*/ 8 w 485"/>
                      <a:gd name="T83" fmla="*/ 78 h 159"/>
                      <a:gd name="T84" fmla="*/ 2 w 485"/>
                      <a:gd name="T85" fmla="*/ 67 h 159"/>
                      <a:gd name="T86" fmla="*/ 0 w 485"/>
                      <a:gd name="T87" fmla="*/ 55 h 159"/>
                      <a:gd name="T88" fmla="*/ 0 w 485"/>
                      <a:gd name="T89" fmla="*/ 55 h 159"/>
                      <a:gd name="T90" fmla="*/ 0 w 485"/>
                      <a:gd name="T91" fmla="*/ 54 h 159"/>
                      <a:gd name="T92" fmla="*/ 0 w 485"/>
                      <a:gd name="T93" fmla="*/ 0 h 1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</a:cxnLst>
                    <a:rect l="0" t="0" r="r" b="b"/>
                    <a:pathLst>
                      <a:path w="485" h="159">
                        <a:moveTo>
                          <a:pt x="0" y="0"/>
                        </a:moveTo>
                        <a:lnTo>
                          <a:pt x="7" y="5"/>
                        </a:lnTo>
                        <a:lnTo>
                          <a:pt x="27" y="18"/>
                        </a:lnTo>
                        <a:lnTo>
                          <a:pt x="58" y="33"/>
                        </a:lnTo>
                        <a:lnTo>
                          <a:pt x="92" y="45"/>
                        </a:lnTo>
                        <a:lnTo>
                          <a:pt x="130" y="55"/>
                        </a:lnTo>
                        <a:lnTo>
                          <a:pt x="145" y="58"/>
                        </a:lnTo>
                        <a:lnTo>
                          <a:pt x="192" y="64"/>
                        </a:lnTo>
                        <a:lnTo>
                          <a:pt x="242" y="67"/>
                        </a:lnTo>
                        <a:lnTo>
                          <a:pt x="291" y="64"/>
                        </a:lnTo>
                        <a:lnTo>
                          <a:pt x="339" y="58"/>
                        </a:lnTo>
                        <a:lnTo>
                          <a:pt x="354" y="55"/>
                        </a:lnTo>
                        <a:lnTo>
                          <a:pt x="392" y="45"/>
                        </a:lnTo>
                        <a:lnTo>
                          <a:pt x="426" y="33"/>
                        </a:lnTo>
                        <a:lnTo>
                          <a:pt x="457" y="18"/>
                        </a:lnTo>
                        <a:lnTo>
                          <a:pt x="477" y="5"/>
                        </a:lnTo>
                        <a:lnTo>
                          <a:pt x="485" y="0"/>
                        </a:lnTo>
                        <a:lnTo>
                          <a:pt x="485" y="54"/>
                        </a:lnTo>
                        <a:lnTo>
                          <a:pt x="485" y="55"/>
                        </a:lnTo>
                        <a:lnTo>
                          <a:pt x="485" y="55"/>
                        </a:lnTo>
                        <a:lnTo>
                          <a:pt x="482" y="67"/>
                        </a:lnTo>
                        <a:lnTo>
                          <a:pt x="476" y="78"/>
                        </a:lnTo>
                        <a:lnTo>
                          <a:pt x="469" y="89"/>
                        </a:lnTo>
                        <a:lnTo>
                          <a:pt x="458" y="100"/>
                        </a:lnTo>
                        <a:lnTo>
                          <a:pt x="455" y="102"/>
                        </a:lnTo>
                        <a:lnTo>
                          <a:pt x="438" y="113"/>
                        </a:lnTo>
                        <a:lnTo>
                          <a:pt x="412" y="127"/>
                        </a:lnTo>
                        <a:lnTo>
                          <a:pt x="385" y="138"/>
                        </a:lnTo>
                        <a:lnTo>
                          <a:pt x="354" y="146"/>
                        </a:lnTo>
                        <a:lnTo>
                          <a:pt x="319" y="154"/>
                        </a:lnTo>
                        <a:lnTo>
                          <a:pt x="282" y="158"/>
                        </a:lnTo>
                        <a:lnTo>
                          <a:pt x="242" y="159"/>
                        </a:lnTo>
                        <a:lnTo>
                          <a:pt x="202" y="158"/>
                        </a:lnTo>
                        <a:lnTo>
                          <a:pt x="164" y="154"/>
                        </a:lnTo>
                        <a:lnTo>
                          <a:pt x="130" y="146"/>
                        </a:lnTo>
                        <a:lnTo>
                          <a:pt x="99" y="138"/>
                        </a:lnTo>
                        <a:lnTo>
                          <a:pt x="72" y="127"/>
                        </a:lnTo>
                        <a:lnTo>
                          <a:pt x="46" y="113"/>
                        </a:lnTo>
                        <a:lnTo>
                          <a:pt x="28" y="102"/>
                        </a:lnTo>
                        <a:lnTo>
                          <a:pt x="26" y="100"/>
                        </a:lnTo>
                        <a:lnTo>
                          <a:pt x="16" y="89"/>
                        </a:lnTo>
                        <a:lnTo>
                          <a:pt x="8" y="78"/>
                        </a:lnTo>
                        <a:lnTo>
                          <a:pt x="2" y="67"/>
                        </a:lnTo>
                        <a:lnTo>
                          <a:pt x="0" y="55"/>
                        </a:lnTo>
                        <a:lnTo>
                          <a:pt x="0" y="55"/>
                        </a:lnTo>
                        <a:lnTo>
                          <a:pt x="0" y="5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06" name="Freeform 54">
                    <a:extLst>
                      <a:ext uri="{FF2B5EF4-FFF2-40B4-BE49-F238E27FC236}">
                        <a16:creationId xmlns:a16="http://schemas.microsoft.com/office/drawing/2014/main" id="{5FAB47A2-1F8A-8BA9-7EA8-89F849F4AB51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2303543" y="3862710"/>
                    <a:ext cx="58738" cy="127000"/>
                  </a:xfrm>
                  <a:custGeom>
                    <a:avLst/>
                    <a:gdLst>
                      <a:gd name="T0" fmla="*/ 41 w 72"/>
                      <a:gd name="T1" fmla="*/ 132 h 159"/>
                      <a:gd name="T2" fmla="*/ 59 w 72"/>
                      <a:gd name="T3" fmla="*/ 118 h 159"/>
                      <a:gd name="T4" fmla="*/ 59 w 72"/>
                      <a:gd name="T5" fmla="*/ 96 h 159"/>
                      <a:gd name="T6" fmla="*/ 41 w 72"/>
                      <a:gd name="T7" fmla="*/ 82 h 159"/>
                      <a:gd name="T8" fmla="*/ 21 w 72"/>
                      <a:gd name="T9" fmla="*/ 25 h 159"/>
                      <a:gd name="T10" fmla="*/ 11 w 72"/>
                      <a:gd name="T11" fmla="*/ 45 h 159"/>
                      <a:gd name="T12" fmla="*/ 21 w 72"/>
                      <a:gd name="T13" fmla="*/ 65 h 159"/>
                      <a:gd name="T14" fmla="*/ 32 w 72"/>
                      <a:gd name="T15" fmla="*/ 20 h 159"/>
                      <a:gd name="T16" fmla="*/ 39 w 72"/>
                      <a:gd name="T17" fmla="*/ 0 h 159"/>
                      <a:gd name="T18" fmla="*/ 41 w 72"/>
                      <a:gd name="T19" fmla="*/ 4 h 159"/>
                      <a:gd name="T20" fmla="*/ 52 w 72"/>
                      <a:gd name="T21" fmla="*/ 13 h 159"/>
                      <a:gd name="T22" fmla="*/ 68 w 72"/>
                      <a:gd name="T23" fmla="*/ 27 h 159"/>
                      <a:gd name="T24" fmla="*/ 68 w 72"/>
                      <a:gd name="T25" fmla="*/ 31 h 159"/>
                      <a:gd name="T26" fmla="*/ 66 w 72"/>
                      <a:gd name="T27" fmla="*/ 35 h 159"/>
                      <a:gd name="T28" fmla="*/ 60 w 72"/>
                      <a:gd name="T29" fmla="*/ 35 h 159"/>
                      <a:gd name="T30" fmla="*/ 52 w 72"/>
                      <a:gd name="T31" fmla="*/ 25 h 159"/>
                      <a:gd name="T32" fmla="*/ 41 w 72"/>
                      <a:gd name="T33" fmla="*/ 72 h 159"/>
                      <a:gd name="T34" fmla="*/ 64 w 72"/>
                      <a:gd name="T35" fmla="*/ 83 h 159"/>
                      <a:gd name="T36" fmla="*/ 72 w 72"/>
                      <a:gd name="T37" fmla="*/ 108 h 159"/>
                      <a:gd name="T38" fmla="*/ 64 w 72"/>
                      <a:gd name="T39" fmla="*/ 131 h 159"/>
                      <a:gd name="T40" fmla="*/ 41 w 72"/>
                      <a:gd name="T41" fmla="*/ 143 h 159"/>
                      <a:gd name="T42" fmla="*/ 41 w 72"/>
                      <a:gd name="T43" fmla="*/ 157 h 159"/>
                      <a:gd name="T44" fmla="*/ 37 w 72"/>
                      <a:gd name="T45" fmla="*/ 159 h 159"/>
                      <a:gd name="T46" fmla="*/ 33 w 72"/>
                      <a:gd name="T47" fmla="*/ 158 h 159"/>
                      <a:gd name="T48" fmla="*/ 32 w 72"/>
                      <a:gd name="T49" fmla="*/ 154 h 159"/>
                      <a:gd name="T50" fmla="*/ 19 w 72"/>
                      <a:gd name="T51" fmla="*/ 139 h 159"/>
                      <a:gd name="T52" fmla="*/ 2 w 72"/>
                      <a:gd name="T53" fmla="*/ 120 h 159"/>
                      <a:gd name="T54" fmla="*/ 2 w 72"/>
                      <a:gd name="T55" fmla="*/ 115 h 159"/>
                      <a:gd name="T56" fmla="*/ 5 w 72"/>
                      <a:gd name="T57" fmla="*/ 113 h 159"/>
                      <a:gd name="T58" fmla="*/ 11 w 72"/>
                      <a:gd name="T59" fmla="*/ 114 h 159"/>
                      <a:gd name="T60" fmla="*/ 17 w 72"/>
                      <a:gd name="T61" fmla="*/ 124 h 159"/>
                      <a:gd name="T62" fmla="*/ 32 w 72"/>
                      <a:gd name="T63" fmla="*/ 132 h 159"/>
                      <a:gd name="T64" fmla="*/ 19 w 72"/>
                      <a:gd name="T65" fmla="*/ 77 h 159"/>
                      <a:gd name="T66" fmla="*/ 3 w 72"/>
                      <a:gd name="T67" fmla="*/ 58 h 159"/>
                      <a:gd name="T68" fmla="*/ 3 w 72"/>
                      <a:gd name="T69" fmla="*/ 32 h 159"/>
                      <a:gd name="T70" fmla="*/ 19 w 72"/>
                      <a:gd name="T71" fmla="*/ 14 h 159"/>
                      <a:gd name="T72" fmla="*/ 32 w 72"/>
                      <a:gd name="T73" fmla="*/ 4 h 159"/>
                      <a:gd name="T74" fmla="*/ 33 w 72"/>
                      <a:gd name="T75" fmla="*/ 1 h 159"/>
                      <a:gd name="T76" fmla="*/ 37 w 72"/>
                      <a:gd name="T77" fmla="*/ 0 h 1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72" h="159">
                        <a:moveTo>
                          <a:pt x="41" y="82"/>
                        </a:moveTo>
                        <a:lnTo>
                          <a:pt x="41" y="132"/>
                        </a:lnTo>
                        <a:lnTo>
                          <a:pt x="52" y="128"/>
                        </a:lnTo>
                        <a:lnTo>
                          <a:pt x="59" y="118"/>
                        </a:lnTo>
                        <a:lnTo>
                          <a:pt x="63" y="108"/>
                        </a:lnTo>
                        <a:lnTo>
                          <a:pt x="59" y="96"/>
                        </a:lnTo>
                        <a:lnTo>
                          <a:pt x="52" y="87"/>
                        </a:lnTo>
                        <a:lnTo>
                          <a:pt x="41" y="82"/>
                        </a:lnTo>
                        <a:close/>
                        <a:moveTo>
                          <a:pt x="32" y="20"/>
                        </a:moveTo>
                        <a:lnTo>
                          <a:pt x="21" y="25"/>
                        </a:lnTo>
                        <a:lnTo>
                          <a:pt x="14" y="34"/>
                        </a:lnTo>
                        <a:lnTo>
                          <a:pt x="11" y="45"/>
                        </a:lnTo>
                        <a:lnTo>
                          <a:pt x="14" y="57"/>
                        </a:lnTo>
                        <a:lnTo>
                          <a:pt x="21" y="65"/>
                        </a:lnTo>
                        <a:lnTo>
                          <a:pt x="32" y="71"/>
                        </a:lnTo>
                        <a:lnTo>
                          <a:pt x="32" y="20"/>
                        </a:lnTo>
                        <a:close/>
                        <a:moveTo>
                          <a:pt x="37" y="0"/>
                        </a:moveTo>
                        <a:lnTo>
                          <a:pt x="39" y="0"/>
                        </a:lnTo>
                        <a:lnTo>
                          <a:pt x="41" y="2"/>
                        </a:lnTo>
                        <a:lnTo>
                          <a:pt x="41" y="4"/>
                        </a:lnTo>
                        <a:lnTo>
                          <a:pt x="41" y="10"/>
                        </a:lnTo>
                        <a:lnTo>
                          <a:pt x="52" y="13"/>
                        </a:lnTo>
                        <a:lnTo>
                          <a:pt x="60" y="19"/>
                        </a:lnTo>
                        <a:lnTo>
                          <a:pt x="68" y="27"/>
                        </a:lnTo>
                        <a:lnTo>
                          <a:pt x="68" y="29"/>
                        </a:lnTo>
                        <a:lnTo>
                          <a:pt x="68" y="31"/>
                        </a:lnTo>
                        <a:lnTo>
                          <a:pt x="68" y="34"/>
                        </a:lnTo>
                        <a:lnTo>
                          <a:pt x="66" y="35"/>
                        </a:lnTo>
                        <a:lnTo>
                          <a:pt x="64" y="36"/>
                        </a:lnTo>
                        <a:lnTo>
                          <a:pt x="60" y="35"/>
                        </a:lnTo>
                        <a:lnTo>
                          <a:pt x="59" y="32"/>
                        </a:lnTo>
                        <a:lnTo>
                          <a:pt x="52" y="25"/>
                        </a:lnTo>
                        <a:lnTo>
                          <a:pt x="41" y="21"/>
                        </a:lnTo>
                        <a:lnTo>
                          <a:pt x="41" y="72"/>
                        </a:lnTo>
                        <a:lnTo>
                          <a:pt x="54" y="76"/>
                        </a:lnTo>
                        <a:lnTo>
                          <a:pt x="64" y="83"/>
                        </a:lnTo>
                        <a:lnTo>
                          <a:pt x="70" y="94"/>
                        </a:lnTo>
                        <a:lnTo>
                          <a:pt x="72" y="108"/>
                        </a:lnTo>
                        <a:lnTo>
                          <a:pt x="70" y="121"/>
                        </a:lnTo>
                        <a:lnTo>
                          <a:pt x="64" y="131"/>
                        </a:lnTo>
                        <a:lnTo>
                          <a:pt x="54" y="139"/>
                        </a:lnTo>
                        <a:lnTo>
                          <a:pt x="41" y="143"/>
                        </a:lnTo>
                        <a:lnTo>
                          <a:pt x="41" y="154"/>
                        </a:lnTo>
                        <a:lnTo>
                          <a:pt x="41" y="157"/>
                        </a:lnTo>
                        <a:lnTo>
                          <a:pt x="39" y="158"/>
                        </a:lnTo>
                        <a:lnTo>
                          <a:pt x="37" y="159"/>
                        </a:lnTo>
                        <a:lnTo>
                          <a:pt x="35" y="159"/>
                        </a:lnTo>
                        <a:lnTo>
                          <a:pt x="33" y="158"/>
                        </a:lnTo>
                        <a:lnTo>
                          <a:pt x="32" y="156"/>
                        </a:lnTo>
                        <a:lnTo>
                          <a:pt x="32" y="154"/>
                        </a:lnTo>
                        <a:lnTo>
                          <a:pt x="32" y="143"/>
                        </a:lnTo>
                        <a:lnTo>
                          <a:pt x="19" y="139"/>
                        </a:lnTo>
                        <a:lnTo>
                          <a:pt x="9" y="131"/>
                        </a:lnTo>
                        <a:lnTo>
                          <a:pt x="2" y="120"/>
                        </a:lnTo>
                        <a:lnTo>
                          <a:pt x="2" y="117"/>
                        </a:lnTo>
                        <a:lnTo>
                          <a:pt x="2" y="115"/>
                        </a:lnTo>
                        <a:lnTo>
                          <a:pt x="4" y="114"/>
                        </a:lnTo>
                        <a:lnTo>
                          <a:pt x="5" y="113"/>
                        </a:lnTo>
                        <a:lnTo>
                          <a:pt x="8" y="113"/>
                        </a:lnTo>
                        <a:lnTo>
                          <a:pt x="11" y="114"/>
                        </a:lnTo>
                        <a:lnTo>
                          <a:pt x="12" y="115"/>
                        </a:lnTo>
                        <a:lnTo>
                          <a:pt x="17" y="124"/>
                        </a:lnTo>
                        <a:lnTo>
                          <a:pt x="23" y="129"/>
                        </a:lnTo>
                        <a:lnTo>
                          <a:pt x="32" y="132"/>
                        </a:lnTo>
                        <a:lnTo>
                          <a:pt x="32" y="81"/>
                        </a:lnTo>
                        <a:lnTo>
                          <a:pt x="19" y="77"/>
                        </a:lnTo>
                        <a:lnTo>
                          <a:pt x="9" y="70"/>
                        </a:lnTo>
                        <a:lnTo>
                          <a:pt x="3" y="58"/>
                        </a:lnTo>
                        <a:lnTo>
                          <a:pt x="0" y="45"/>
                        </a:lnTo>
                        <a:lnTo>
                          <a:pt x="3" y="32"/>
                        </a:lnTo>
                        <a:lnTo>
                          <a:pt x="9" y="22"/>
                        </a:lnTo>
                        <a:lnTo>
                          <a:pt x="19" y="14"/>
                        </a:lnTo>
                        <a:lnTo>
                          <a:pt x="32" y="10"/>
                        </a:lnTo>
                        <a:lnTo>
                          <a:pt x="32" y="4"/>
                        </a:lnTo>
                        <a:lnTo>
                          <a:pt x="32" y="2"/>
                        </a:lnTo>
                        <a:lnTo>
                          <a:pt x="33" y="1"/>
                        </a:lnTo>
                        <a:lnTo>
                          <a:pt x="35" y="0"/>
                        </a:lnTo>
                        <a:lnTo>
                          <a:pt x="37" y="0"/>
                        </a:ln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07" name="Freeform 55">
                    <a:extLst>
                      <a:ext uri="{FF2B5EF4-FFF2-40B4-BE49-F238E27FC236}">
                        <a16:creationId xmlns:a16="http://schemas.microsoft.com/office/drawing/2014/main" id="{BAD27CD1-40E2-8727-99E6-C8D1F61F45A7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2902030" y="3645222"/>
                    <a:ext cx="57150" cy="127000"/>
                  </a:xfrm>
                  <a:custGeom>
                    <a:avLst/>
                    <a:gdLst>
                      <a:gd name="T0" fmla="*/ 42 w 72"/>
                      <a:gd name="T1" fmla="*/ 134 h 161"/>
                      <a:gd name="T2" fmla="*/ 60 w 72"/>
                      <a:gd name="T3" fmla="*/ 120 h 161"/>
                      <a:gd name="T4" fmla="*/ 60 w 72"/>
                      <a:gd name="T5" fmla="*/ 97 h 161"/>
                      <a:gd name="T6" fmla="*/ 42 w 72"/>
                      <a:gd name="T7" fmla="*/ 83 h 161"/>
                      <a:gd name="T8" fmla="*/ 20 w 72"/>
                      <a:gd name="T9" fmla="*/ 27 h 161"/>
                      <a:gd name="T10" fmla="*/ 11 w 72"/>
                      <a:gd name="T11" fmla="*/ 47 h 161"/>
                      <a:gd name="T12" fmla="*/ 20 w 72"/>
                      <a:gd name="T13" fmla="*/ 67 h 161"/>
                      <a:gd name="T14" fmla="*/ 31 w 72"/>
                      <a:gd name="T15" fmla="*/ 22 h 161"/>
                      <a:gd name="T16" fmla="*/ 40 w 72"/>
                      <a:gd name="T17" fmla="*/ 1 h 161"/>
                      <a:gd name="T18" fmla="*/ 42 w 72"/>
                      <a:gd name="T19" fmla="*/ 6 h 161"/>
                      <a:gd name="T20" fmla="*/ 52 w 72"/>
                      <a:gd name="T21" fmla="*/ 14 h 161"/>
                      <a:gd name="T22" fmla="*/ 68 w 72"/>
                      <a:gd name="T23" fmla="*/ 29 h 161"/>
                      <a:gd name="T24" fmla="*/ 68 w 72"/>
                      <a:gd name="T25" fmla="*/ 33 h 161"/>
                      <a:gd name="T26" fmla="*/ 66 w 72"/>
                      <a:gd name="T27" fmla="*/ 36 h 161"/>
                      <a:gd name="T28" fmla="*/ 61 w 72"/>
                      <a:gd name="T29" fmla="*/ 36 h 161"/>
                      <a:gd name="T30" fmla="*/ 51 w 72"/>
                      <a:gd name="T31" fmla="*/ 26 h 161"/>
                      <a:gd name="T32" fmla="*/ 42 w 72"/>
                      <a:gd name="T33" fmla="*/ 74 h 161"/>
                      <a:gd name="T34" fmla="*/ 64 w 72"/>
                      <a:gd name="T35" fmla="*/ 85 h 161"/>
                      <a:gd name="T36" fmla="*/ 72 w 72"/>
                      <a:gd name="T37" fmla="*/ 109 h 161"/>
                      <a:gd name="T38" fmla="*/ 64 w 72"/>
                      <a:gd name="T39" fmla="*/ 132 h 161"/>
                      <a:gd name="T40" fmla="*/ 42 w 72"/>
                      <a:gd name="T41" fmla="*/ 145 h 161"/>
                      <a:gd name="T42" fmla="*/ 41 w 72"/>
                      <a:gd name="T43" fmla="*/ 158 h 161"/>
                      <a:gd name="T44" fmla="*/ 36 w 72"/>
                      <a:gd name="T45" fmla="*/ 161 h 161"/>
                      <a:gd name="T46" fmla="*/ 33 w 72"/>
                      <a:gd name="T47" fmla="*/ 159 h 161"/>
                      <a:gd name="T48" fmla="*/ 31 w 72"/>
                      <a:gd name="T49" fmla="*/ 155 h 161"/>
                      <a:gd name="T50" fmla="*/ 19 w 72"/>
                      <a:gd name="T51" fmla="*/ 141 h 161"/>
                      <a:gd name="T52" fmla="*/ 2 w 72"/>
                      <a:gd name="T53" fmla="*/ 121 h 161"/>
                      <a:gd name="T54" fmla="*/ 2 w 72"/>
                      <a:gd name="T55" fmla="*/ 117 h 161"/>
                      <a:gd name="T56" fmla="*/ 6 w 72"/>
                      <a:gd name="T57" fmla="*/ 114 h 161"/>
                      <a:gd name="T58" fmla="*/ 11 w 72"/>
                      <a:gd name="T59" fmla="*/ 115 h 161"/>
                      <a:gd name="T60" fmla="*/ 16 w 72"/>
                      <a:gd name="T61" fmla="*/ 126 h 161"/>
                      <a:gd name="T62" fmla="*/ 31 w 72"/>
                      <a:gd name="T63" fmla="*/ 134 h 161"/>
                      <a:gd name="T64" fmla="*/ 19 w 72"/>
                      <a:gd name="T65" fmla="*/ 79 h 161"/>
                      <a:gd name="T66" fmla="*/ 2 w 72"/>
                      <a:gd name="T67" fmla="*/ 60 h 161"/>
                      <a:gd name="T68" fmla="*/ 2 w 72"/>
                      <a:gd name="T69" fmla="*/ 34 h 161"/>
                      <a:gd name="T70" fmla="*/ 19 w 72"/>
                      <a:gd name="T71" fmla="*/ 15 h 161"/>
                      <a:gd name="T72" fmla="*/ 31 w 72"/>
                      <a:gd name="T73" fmla="*/ 6 h 161"/>
                      <a:gd name="T74" fmla="*/ 33 w 72"/>
                      <a:gd name="T75" fmla="*/ 3 h 161"/>
                      <a:gd name="T76" fmla="*/ 36 w 72"/>
                      <a:gd name="T77" fmla="*/ 0 h 1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72" h="161">
                        <a:moveTo>
                          <a:pt x="42" y="83"/>
                        </a:moveTo>
                        <a:lnTo>
                          <a:pt x="42" y="134"/>
                        </a:lnTo>
                        <a:lnTo>
                          <a:pt x="52" y="129"/>
                        </a:lnTo>
                        <a:lnTo>
                          <a:pt x="60" y="120"/>
                        </a:lnTo>
                        <a:lnTo>
                          <a:pt x="63" y="109"/>
                        </a:lnTo>
                        <a:lnTo>
                          <a:pt x="60" y="97"/>
                        </a:lnTo>
                        <a:lnTo>
                          <a:pt x="52" y="89"/>
                        </a:lnTo>
                        <a:lnTo>
                          <a:pt x="42" y="83"/>
                        </a:lnTo>
                        <a:close/>
                        <a:moveTo>
                          <a:pt x="31" y="22"/>
                        </a:moveTo>
                        <a:lnTo>
                          <a:pt x="20" y="27"/>
                        </a:lnTo>
                        <a:lnTo>
                          <a:pt x="13" y="35"/>
                        </a:lnTo>
                        <a:lnTo>
                          <a:pt x="11" y="47"/>
                        </a:lnTo>
                        <a:lnTo>
                          <a:pt x="13" y="59"/>
                        </a:lnTo>
                        <a:lnTo>
                          <a:pt x="20" y="67"/>
                        </a:lnTo>
                        <a:lnTo>
                          <a:pt x="31" y="73"/>
                        </a:lnTo>
                        <a:lnTo>
                          <a:pt x="31" y="22"/>
                        </a:lnTo>
                        <a:close/>
                        <a:moveTo>
                          <a:pt x="36" y="0"/>
                        </a:moveTo>
                        <a:lnTo>
                          <a:pt x="40" y="1"/>
                        </a:lnTo>
                        <a:lnTo>
                          <a:pt x="41" y="4"/>
                        </a:lnTo>
                        <a:lnTo>
                          <a:pt x="42" y="6"/>
                        </a:lnTo>
                        <a:lnTo>
                          <a:pt x="42" y="11"/>
                        </a:lnTo>
                        <a:lnTo>
                          <a:pt x="52" y="14"/>
                        </a:lnTo>
                        <a:lnTo>
                          <a:pt x="61" y="21"/>
                        </a:lnTo>
                        <a:lnTo>
                          <a:pt x="68" y="29"/>
                        </a:lnTo>
                        <a:lnTo>
                          <a:pt x="68" y="31"/>
                        </a:lnTo>
                        <a:lnTo>
                          <a:pt x="68" y="33"/>
                        </a:lnTo>
                        <a:lnTo>
                          <a:pt x="67" y="34"/>
                        </a:lnTo>
                        <a:lnTo>
                          <a:pt x="66" y="36"/>
                        </a:lnTo>
                        <a:lnTo>
                          <a:pt x="63" y="36"/>
                        </a:lnTo>
                        <a:lnTo>
                          <a:pt x="61" y="36"/>
                        </a:lnTo>
                        <a:lnTo>
                          <a:pt x="59" y="34"/>
                        </a:lnTo>
                        <a:lnTo>
                          <a:pt x="51" y="26"/>
                        </a:lnTo>
                        <a:lnTo>
                          <a:pt x="42" y="22"/>
                        </a:lnTo>
                        <a:lnTo>
                          <a:pt x="42" y="74"/>
                        </a:lnTo>
                        <a:lnTo>
                          <a:pt x="53" y="77"/>
                        </a:lnTo>
                        <a:lnTo>
                          <a:pt x="64" y="85"/>
                        </a:lnTo>
                        <a:lnTo>
                          <a:pt x="70" y="96"/>
                        </a:lnTo>
                        <a:lnTo>
                          <a:pt x="72" y="109"/>
                        </a:lnTo>
                        <a:lnTo>
                          <a:pt x="70" y="121"/>
                        </a:lnTo>
                        <a:lnTo>
                          <a:pt x="64" y="132"/>
                        </a:lnTo>
                        <a:lnTo>
                          <a:pt x="53" y="141"/>
                        </a:lnTo>
                        <a:lnTo>
                          <a:pt x="42" y="145"/>
                        </a:lnTo>
                        <a:lnTo>
                          <a:pt x="42" y="155"/>
                        </a:lnTo>
                        <a:lnTo>
                          <a:pt x="41" y="158"/>
                        </a:lnTo>
                        <a:lnTo>
                          <a:pt x="40" y="160"/>
                        </a:lnTo>
                        <a:lnTo>
                          <a:pt x="36" y="161"/>
                        </a:lnTo>
                        <a:lnTo>
                          <a:pt x="34" y="160"/>
                        </a:lnTo>
                        <a:lnTo>
                          <a:pt x="33" y="159"/>
                        </a:lnTo>
                        <a:lnTo>
                          <a:pt x="32" y="158"/>
                        </a:lnTo>
                        <a:lnTo>
                          <a:pt x="31" y="155"/>
                        </a:lnTo>
                        <a:lnTo>
                          <a:pt x="31" y="145"/>
                        </a:lnTo>
                        <a:lnTo>
                          <a:pt x="19" y="141"/>
                        </a:lnTo>
                        <a:lnTo>
                          <a:pt x="9" y="132"/>
                        </a:lnTo>
                        <a:lnTo>
                          <a:pt x="2" y="121"/>
                        </a:lnTo>
                        <a:lnTo>
                          <a:pt x="2" y="119"/>
                        </a:lnTo>
                        <a:lnTo>
                          <a:pt x="2" y="117"/>
                        </a:lnTo>
                        <a:lnTo>
                          <a:pt x="4" y="115"/>
                        </a:lnTo>
                        <a:lnTo>
                          <a:pt x="6" y="114"/>
                        </a:lnTo>
                        <a:lnTo>
                          <a:pt x="9" y="114"/>
                        </a:lnTo>
                        <a:lnTo>
                          <a:pt x="11" y="115"/>
                        </a:lnTo>
                        <a:lnTo>
                          <a:pt x="12" y="117"/>
                        </a:lnTo>
                        <a:lnTo>
                          <a:pt x="16" y="126"/>
                        </a:lnTo>
                        <a:lnTo>
                          <a:pt x="24" y="131"/>
                        </a:lnTo>
                        <a:lnTo>
                          <a:pt x="31" y="134"/>
                        </a:lnTo>
                        <a:lnTo>
                          <a:pt x="31" y="82"/>
                        </a:lnTo>
                        <a:lnTo>
                          <a:pt x="19" y="79"/>
                        </a:lnTo>
                        <a:lnTo>
                          <a:pt x="10" y="70"/>
                        </a:lnTo>
                        <a:lnTo>
                          <a:pt x="2" y="60"/>
                        </a:lnTo>
                        <a:lnTo>
                          <a:pt x="0" y="47"/>
                        </a:lnTo>
                        <a:lnTo>
                          <a:pt x="2" y="34"/>
                        </a:lnTo>
                        <a:lnTo>
                          <a:pt x="10" y="24"/>
                        </a:lnTo>
                        <a:lnTo>
                          <a:pt x="19" y="15"/>
                        </a:lnTo>
                        <a:lnTo>
                          <a:pt x="31" y="11"/>
                        </a:lnTo>
                        <a:lnTo>
                          <a:pt x="31" y="6"/>
                        </a:lnTo>
                        <a:lnTo>
                          <a:pt x="32" y="4"/>
                        </a:lnTo>
                        <a:lnTo>
                          <a:pt x="33" y="3"/>
                        </a:lnTo>
                        <a:lnTo>
                          <a:pt x="34" y="1"/>
                        </a:lnTo>
                        <a:lnTo>
                          <a:pt x="36" y="0"/>
                        </a:ln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08" name="Freeform 56">
                    <a:extLst>
                      <a:ext uri="{FF2B5EF4-FFF2-40B4-BE49-F238E27FC236}">
                        <a16:creationId xmlns:a16="http://schemas.microsoft.com/office/drawing/2014/main" id="{18D1DF8F-8C81-F71C-073D-95A7D548B07E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3498930" y="3540447"/>
                    <a:ext cx="57150" cy="127000"/>
                  </a:xfrm>
                  <a:custGeom>
                    <a:avLst/>
                    <a:gdLst>
                      <a:gd name="T0" fmla="*/ 41 w 72"/>
                      <a:gd name="T1" fmla="*/ 134 h 159"/>
                      <a:gd name="T2" fmla="*/ 59 w 72"/>
                      <a:gd name="T3" fmla="*/ 120 h 159"/>
                      <a:gd name="T4" fmla="*/ 59 w 72"/>
                      <a:gd name="T5" fmla="*/ 96 h 159"/>
                      <a:gd name="T6" fmla="*/ 41 w 72"/>
                      <a:gd name="T7" fmla="*/ 83 h 159"/>
                      <a:gd name="T8" fmla="*/ 20 w 72"/>
                      <a:gd name="T9" fmla="*/ 25 h 159"/>
                      <a:gd name="T10" fmla="*/ 10 w 72"/>
                      <a:gd name="T11" fmla="*/ 46 h 159"/>
                      <a:gd name="T12" fmla="*/ 20 w 72"/>
                      <a:gd name="T13" fmla="*/ 67 h 159"/>
                      <a:gd name="T14" fmla="*/ 31 w 72"/>
                      <a:gd name="T15" fmla="*/ 20 h 159"/>
                      <a:gd name="T16" fmla="*/ 38 w 72"/>
                      <a:gd name="T17" fmla="*/ 0 h 159"/>
                      <a:gd name="T18" fmla="*/ 41 w 72"/>
                      <a:gd name="T19" fmla="*/ 4 h 159"/>
                      <a:gd name="T20" fmla="*/ 52 w 72"/>
                      <a:gd name="T21" fmla="*/ 13 h 159"/>
                      <a:gd name="T22" fmla="*/ 67 w 72"/>
                      <a:gd name="T23" fmla="*/ 27 h 159"/>
                      <a:gd name="T24" fmla="*/ 68 w 72"/>
                      <a:gd name="T25" fmla="*/ 32 h 159"/>
                      <a:gd name="T26" fmla="*/ 64 w 72"/>
                      <a:gd name="T27" fmla="*/ 35 h 159"/>
                      <a:gd name="T28" fmla="*/ 60 w 72"/>
                      <a:gd name="T29" fmla="*/ 35 h 159"/>
                      <a:gd name="T30" fmla="*/ 51 w 72"/>
                      <a:gd name="T31" fmla="*/ 25 h 159"/>
                      <a:gd name="T32" fmla="*/ 41 w 72"/>
                      <a:gd name="T33" fmla="*/ 72 h 159"/>
                      <a:gd name="T34" fmla="*/ 62 w 72"/>
                      <a:gd name="T35" fmla="*/ 84 h 159"/>
                      <a:gd name="T36" fmla="*/ 72 w 72"/>
                      <a:gd name="T37" fmla="*/ 108 h 159"/>
                      <a:gd name="T38" fmla="*/ 62 w 72"/>
                      <a:gd name="T39" fmla="*/ 131 h 159"/>
                      <a:gd name="T40" fmla="*/ 41 w 72"/>
                      <a:gd name="T41" fmla="*/ 143 h 159"/>
                      <a:gd name="T42" fmla="*/ 40 w 72"/>
                      <a:gd name="T43" fmla="*/ 157 h 159"/>
                      <a:gd name="T44" fmla="*/ 36 w 72"/>
                      <a:gd name="T45" fmla="*/ 159 h 159"/>
                      <a:gd name="T46" fmla="*/ 33 w 72"/>
                      <a:gd name="T47" fmla="*/ 158 h 159"/>
                      <a:gd name="T48" fmla="*/ 31 w 72"/>
                      <a:gd name="T49" fmla="*/ 155 h 159"/>
                      <a:gd name="T50" fmla="*/ 19 w 72"/>
                      <a:gd name="T51" fmla="*/ 139 h 159"/>
                      <a:gd name="T52" fmla="*/ 2 w 72"/>
                      <a:gd name="T53" fmla="*/ 120 h 159"/>
                      <a:gd name="T54" fmla="*/ 2 w 72"/>
                      <a:gd name="T55" fmla="*/ 115 h 159"/>
                      <a:gd name="T56" fmla="*/ 5 w 72"/>
                      <a:gd name="T57" fmla="*/ 113 h 159"/>
                      <a:gd name="T58" fmla="*/ 9 w 72"/>
                      <a:gd name="T59" fmla="*/ 114 h 159"/>
                      <a:gd name="T60" fmla="*/ 16 w 72"/>
                      <a:gd name="T61" fmla="*/ 124 h 159"/>
                      <a:gd name="T62" fmla="*/ 31 w 72"/>
                      <a:gd name="T63" fmla="*/ 134 h 159"/>
                      <a:gd name="T64" fmla="*/ 19 w 72"/>
                      <a:gd name="T65" fmla="*/ 77 h 159"/>
                      <a:gd name="T66" fmla="*/ 2 w 72"/>
                      <a:gd name="T67" fmla="*/ 59 h 159"/>
                      <a:gd name="T68" fmla="*/ 2 w 72"/>
                      <a:gd name="T69" fmla="*/ 33 h 159"/>
                      <a:gd name="T70" fmla="*/ 19 w 72"/>
                      <a:gd name="T71" fmla="*/ 15 h 159"/>
                      <a:gd name="T72" fmla="*/ 31 w 72"/>
                      <a:gd name="T73" fmla="*/ 4 h 159"/>
                      <a:gd name="T74" fmla="*/ 33 w 72"/>
                      <a:gd name="T75" fmla="*/ 1 h 159"/>
                      <a:gd name="T76" fmla="*/ 36 w 72"/>
                      <a:gd name="T77" fmla="*/ 0 h 1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72" h="159">
                        <a:moveTo>
                          <a:pt x="41" y="83"/>
                        </a:moveTo>
                        <a:lnTo>
                          <a:pt x="41" y="134"/>
                        </a:lnTo>
                        <a:lnTo>
                          <a:pt x="52" y="128"/>
                        </a:lnTo>
                        <a:lnTo>
                          <a:pt x="59" y="120"/>
                        </a:lnTo>
                        <a:lnTo>
                          <a:pt x="61" y="108"/>
                        </a:lnTo>
                        <a:lnTo>
                          <a:pt x="59" y="96"/>
                        </a:lnTo>
                        <a:lnTo>
                          <a:pt x="52" y="87"/>
                        </a:lnTo>
                        <a:lnTo>
                          <a:pt x="41" y="83"/>
                        </a:lnTo>
                        <a:close/>
                        <a:moveTo>
                          <a:pt x="31" y="20"/>
                        </a:moveTo>
                        <a:lnTo>
                          <a:pt x="20" y="25"/>
                        </a:lnTo>
                        <a:lnTo>
                          <a:pt x="12" y="35"/>
                        </a:lnTo>
                        <a:lnTo>
                          <a:pt x="10" y="46"/>
                        </a:lnTo>
                        <a:lnTo>
                          <a:pt x="12" y="57"/>
                        </a:lnTo>
                        <a:lnTo>
                          <a:pt x="20" y="67"/>
                        </a:lnTo>
                        <a:lnTo>
                          <a:pt x="31" y="71"/>
                        </a:lnTo>
                        <a:lnTo>
                          <a:pt x="31" y="20"/>
                        </a:lnTo>
                        <a:close/>
                        <a:moveTo>
                          <a:pt x="36" y="0"/>
                        </a:moveTo>
                        <a:lnTo>
                          <a:pt x="38" y="0"/>
                        </a:lnTo>
                        <a:lnTo>
                          <a:pt x="40" y="2"/>
                        </a:lnTo>
                        <a:lnTo>
                          <a:pt x="41" y="4"/>
                        </a:lnTo>
                        <a:lnTo>
                          <a:pt x="41" y="10"/>
                        </a:lnTo>
                        <a:lnTo>
                          <a:pt x="52" y="13"/>
                        </a:lnTo>
                        <a:lnTo>
                          <a:pt x="60" y="19"/>
                        </a:lnTo>
                        <a:lnTo>
                          <a:pt x="67" y="27"/>
                        </a:lnTo>
                        <a:lnTo>
                          <a:pt x="68" y="29"/>
                        </a:lnTo>
                        <a:lnTo>
                          <a:pt x="68" y="32"/>
                        </a:lnTo>
                        <a:lnTo>
                          <a:pt x="67" y="34"/>
                        </a:lnTo>
                        <a:lnTo>
                          <a:pt x="64" y="35"/>
                        </a:lnTo>
                        <a:lnTo>
                          <a:pt x="62" y="36"/>
                        </a:lnTo>
                        <a:lnTo>
                          <a:pt x="60" y="35"/>
                        </a:lnTo>
                        <a:lnTo>
                          <a:pt x="58" y="33"/>
                        </a:lnTo>
                        <a:lnTo>
                          <a:pt x="51" y="25"/>
                        </a:lnTo>
                        <a:lnTo>
                          <a:pt x="41" y="21"/>
                        </a:lnTo>
                        <a:lnTo>
                          <a:pt x="41" y="72"/>
                        </a:lnTo>
                        <a:lnTo>
                          <a:pt x="53" y="76"/>
                        </a:lnTo>
                        <a:lnTo>
                          <a:pt x="62" y="84"/>
                        </a:lnTo>
                        <a:lnTo>
                          <a:pt x="70" y="95"/>
                        </a:lnTo>
                        <a:lnTo>
                          <a:pt x="72" y="108"/>
                        </a:lnTo>
                        <a:lnTo>
                          <a:pt x="70" y="121"/>
                        </a:lnTo>
                        <a:lnTo>
                          <a:pt x="62" y="131"/>
                        </a:lnTo>
                        <a:lnTo>
                          <a:pt x="53" y="139"/>
                        </a:lnTo>
                        <a:lnTo>
                          <a:pt x="41" y="143"/>
                        </a:lnTo>
                        <a:lnTo>
                          <a:pt x="41" y="155"/>
                        </a:lnTo>
                        <a:lnTo>
                          <a:pt x="40" y="157"/>
                        </a:lnTo>
                        <a:lnTo>
                          <a:pt x="38" y="158"/>
                        </a:lnTo>
                        <a:lnTo>
                          <a:pt x="36" y="159"/>
                        </a:lnTo>
                        <a:lnTo>
                          <a:pt x="34" y="158"/>
                        </a:lnTo>
                        <a:lnTo>
                          <a:pt x="33" y="158"/>
                        </a:lnTo>
                        <a:lnTo>
                          <a:pt x="32" y="156"/>
                        </a:lnTo>
                        <a:lnTo>
                          <a:pt x="31" y="155"/>
                        </a:lnTo>
                        <a:lnTo>
                          <a:pt x="31" y="143"/>
                        </a:lnTo>
                        <a:lnTo>
                          <a:pt x="19" y="139"/>
                        </a:lnTo>
                        <a:lnTo>
                          <a:pt x="8" y="131"/>
                        </a:lnTo>
                        <a:lnTo>
                          <a:pt x="2" y="120"/>
                        </a:lnTo>
                        <a:lnTo>
                          <a:pt x="2" y="118"/>
                        </a:lnTo>
                        <a:lnTo>
                          <a:pt x="2" y="115"/>
                        </a:lnTo>
                        <a:lnTo>
                          <a:pt x="3" y="114"/>
                        </a:lnTo>
                        <a:lnTo>
                          <a:pt x="5" y="113"/>
                        </a:lnTo>
                        <a:lnTo>
                          <a:pt x="7" y="113"/>
                        </a:lnTo>
                        <a:lnTo>
                          <a:pt x="9" y="114"/>
                        </a:lnTo>
                        <a:lnTo>
                          <a:pt x="11" y="117"/>
                        </a:lnTo>
                        <a:lnTo>
                          <a:pt x="16" y="124"/>
                        </a:lnTo>
                        <a:lnTo>
                          <a:pt x="22" y="129"/>
                        </a:lnTo>
                        <a:lnTo>
                          <a:pt x="31" y="134"/>
                        </a:lnTo>
                        <a:lnTo>
                          <a:pt x="31" y="81"/>
                        </a:lnTo>
                        <a:lnTo>
                          <a:pt x="19" y="77"/>
                        </a:lnTo>
                        <a:lnTo>
                          <a:pt x="8" y="70"/>
                        </a:lnTo>
                        <a:lnTo>
                          <a:pt x="2" y="59"/>
                        </a:lnTo>
                        <a:lnTo>
                          <a:pt x="0" y="46"/>
                        </a:lnTo>
                        <a:lnTo>
                          <a:pt x="2" y="33"/>
                        </a:lnTo>
                        <a:lnTo>
                          <a:pt x="8" y="22"/>
                        </a:lnTo>
                        <a:lnTo>
                          <a:pt x="19" y="15"/>
                        </a:lnTo>
                        <a:lnTo>
                          <a:pt x="31" y="10"/>
                        </a:lnTo>
                        <a:lnTo>
                          <a:pt x="31" y="4"/>
                        </a:lnTo>
                        <a:lnTo>
                          <a:pt x="32" y="3"/>
                        </a:lnTo>
                        <a:lnTo>
                          <a:pt x="33" y="1"/>
                        </a:lnTo>
                        <a:lnTo>
                          <a:pt x="34" y="0"/>
                        </a:lnTo>
                        <a:lnTo>
                          <a:pt x="36" y="0"/>
                        </a:ln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09" name="Freeform 57">
                    <a:extLst>
                      <a:ext uri="{FF2B5EF4-FFF2-40B4-BE49-F238E27FC236}">
                        <a16:creationId xmlns:a16="http://schemas.microsoft.com/office/drawing/2014/main" id="{67142415-4A42-D218-D9DC-6E7B084DC439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4095830" y="3434085"/>
                    <a:ext cx="57150" cy="128587"/>
                  </a:xfrm>
                  <a:custGeom>
                    <a:avLst/>
                    <a:gdLst>
                      <a:gd name="T0" fmla="*/ 40 w 72"/>
                      <a:gd name="T1" fmla="*/ 134 h 160"/>
                      <a:gd name="T2" fmla="*/ 60 w 72"/>
                      <a:gd name="T3" fmla="*/ 120 h 160"/>
                      <a:gd name="T4" fmla="*/ 60 w 72"/>
                      <a:gd name="T5" fmla="*/ 97 h 160"/>
                      <a:gd name="T6" fmla="*/ 40 w 72"/>
                      <a:gd name="T7" fmla="*/ 83 h 160"/>
                      <a:gd name="T8" fmla="*/ 20 w 72"/>
                      <a:gd name="T9" fmla="*/ 26 h 160"/>
                      <a:gd name="T10" fmla="*/ 10 w 72"/>
                      <a:gd name="T11" fmla="*/ 47 h 160"/>
                      <a:gd name="T12" fmla="*/ 20 w 72"/>
                      <a:gd name="T13" fmla="*/ 67 h 160"/>
                      <a:gd name="T14" fmla="*/ 31 w 72"/>
                      <a:gd name="T15" fmla="*/ 21 h 160"/>
                      <a:gd name="T16" fmla="*/ 38 w 72"/>
                      <a:gd name="T17" fmla="*/ 1 h 160"/>
                      <a:gd name="T18" fmla="*/ 40 w 72"/>
                      <a:gd name="T19" fmla="*/ 5 h 160"/>
                      <a:gd name="T20" fmla="*/ 51 w 72"/>
                      <a:gd name="T21" fmla="*/ 14 h 160"/>
                      <a:gd name="T22" fmla="*/ 67 w 72"/>
                      <a:gd name="T23" fmla="*/ 29 h 160"/>
                      <a:gd name="T24" fmla="*/ 68 w 72"/>
                      <a:gd name="T25" fmla="*/ 33 h 160"/>
                      <a:gd name="T26" fmla="*/ 65 w 72"/>
                      <a:gd name="T27" fmla="*/ 36 h 160"/>
                      <a:gd name="T28" fmla="*/ 61 w 72"/>
                      <a:gd name="T29" fmla="*/ 36 h 160"/>
                      <a:gd name="T30" fmla="*/ 51 w 72"/>
                      <a:gd name="T31" fmla="*/ 25 h 160"/>
                      <a:gd name="T32" fmla="*/ 40 w 72"/>
                      <a:gd name="T33" fmla="*/ 73 h 160"/>
                      <a:gd name="T34" fmla="*/ 63 w 72"/>
                      <a:gd name="T35" fmla="*/ 85 h 160"/>
                      <a:gd name="T36" fmla="*/ 72 w 72"/>
                      <a:gd name="T37" fmla="*/ 108 h 160"/>
                      <a:gd name="T38" fmla="*/ 63 w 72"/>
                      <a:gd name="T39" fmla="*/ 132 h 160"/>
                      <a:gd name="T40" fmla="*/ 40 w 72"/>
                      <a:gd name="T41" fmla="*/ 144 h 160"/>
                      <a:gd name="T42" fmla="*/ 40 w 72"/>
                      <a:gd name="T43" fmla="*/ 157 h 160"/>
                      <a:gd name="T44" fmla="*/ 36 w 72"/>
                      <a:gd name="T45" fmla="*/ 160 h 160"/>
                      <a:gd name="T46" fmla="*/ 32 w 72"/>
                      <a:gd name="T47" fmla="*/ 158 h 160"/>
                      <a:gd name="T48" fmla="*/ 31 w 72"/>
                      <a:gd name="T49" fmla="*/ 155 h 160"/>
                      <a:gd name="T50" fmla="*/ 18 w 72"/>
                      <a:gd name="T51" fmla="*/ 140 h 160"/>
                      <a:gd name="T52" fmla="*/ 2 w 72"/>
                      <a:gd name="T53" fmla="*/ 121 h 160"/>
                      <a:gd name="T54" fmla="*/ 2 w 72"/>
                      <a:gd name="T55" fmla="*/ 117 h 160"/>
                      <a:gd name="T56" fmla="*/ 5 w 72"/>
                      <a:gd name="T57" fmla="*/ 114 h 160"/>
                      <a:gd name="T58" fmla="*/ 10 w 72"/>
                      <a:gd name="T59" fmla="*/ 115 h 160"/>
                      <a:gd name="T60" fmla="*/ 16 w 72"/>
                      <a:gd name="T61" fmla="*/ 124 h 160"/>
                      <a:gd name="T62" fmla="*/ 31 w 72"/>
                      <a:gd name="T63" fmla="*/ 134 h 160"/>
                      <a:gd name="T64" fmla="*/ 18 w 72"/>
                      <a:gd name="T65" fmla="*/ 78 h 160"/>
                      <a:gd name="T66" fmla="*/ 2 w 72"/>
                      <a:gd name="T67" fmla="*/ 59 h 160"/>
                      <a:gd name="T68" fmla="*/ 2 w 72"/>
                      <a:gd name="T69" fmla="*/ 34 h 160"/>
                      <a:gd name="T70" fmla="*/ 18 w 72"/>
                      <a:gd name="T71" fmla="*/ 15 h 160"/>
                      <a:gd name="T72" fmla="*/ 31 w 72"/>
                      <a:gd name="T73" fmla="*/ 5 h 160"/>
                      <a:gd name="T74" fmla="*/ 32 w 72"/>
                      <a:gd name="T75" fmla="*/ 2 h 160"/>
                      <a:gd name="T76" fmla="*/ 36 w 72"/>
                      <a:gd name="T77" fmla="*/ 0 h 1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72" h="160">
                        <a:moveTo>
                          <a:pt x="40" y="83"/>
                        </a:moveTo>
                        <a:lnTo>
                          <a:pt x="40" y="134"/>
                        </a:lnTo>
                        <a:lnTo>
                          <a:pt x="52" y="128"/>
                        </a:lnTo>
                        <a:lnTo>
                          <a:pt x="60" y="120"/>
                        </a:lnTo>
                        <a:lnTo>
                          <a:pt x="62" y="108"/>
                        </a:lnTo>
                        <a:lnTo>
                          <a:pt x="60" y="97"/>
                        </a:lnTo>
                        <a:lnTo>
                          <a:pt x="52" y="88"/>
                        </a:lnTo>
                        <a:lnTo>
                          <a:pt x="40" y="83"/>
                        </a:lnTo>
                        <a:close/>
                        <a:moveTo>
                          <a:pt x="31" y="21"/>
                        </a:moveTo>
                        <a:lnTo>
                          <a:pt x="20" y="26"/>
                        </a:lnTo>
                        <a:lnTo>
                          <a:pt x="13" y="35"/>
                        </a:lnTo>
                        <a:lnTo>
                          <a:pt x="10" y="47"/>
                        </a:lnTo>
                        <a:lnTo>
                          <a:pt x="13" y="58"/>
                        </a:lnTo>
                        <a:lnTo>
                          <a:pt x="20" y="67"/>
                        </a:lnTo>
                        <a:lnTo>
                          <a:pt x="31" y="72"/>
                        </a:lnTo>
                        <a:lnTo>
                          <a:pt x="31" y="21"/>
                        </a:lnTo>
                        <a:close/>
                        <a:moveTo>
                          <a:pt x="36" y="0"/>
                        </a:moveTo>
                        <a:lnTo>
                          <a:pt x="38" y="1"/>
                        </a:lnTo>
                        <a:lnTo>
                          <a:pt x="40" y="3"/>
                        </a:lnTo>
                        <a:lnTo>
                          <a:pt x="40" y="5"/>
                        </a:lnTo>
                        <a:lnTo>
                          <a:pt x="40" y="10"/>
                        </a:lnTo>
                        <a:lnTo>
                          <a:pt x="51" y="14"/>
                        </a:lnTo>
                        <a:lnTo>
                          <a:pt x="61" y="20"/>
                        </a:lnTo>
                        <a:lnTo>
                          <a:pt x="67" y="29"/>
                        </a:lnTo>
                        <a:lnTo>
                          <a:pt x="68" y="31"/>
                        </a:lnTo>
                        <a:lnTo>
                          <a:pt x="68" y="33"/>
                        </a:lnTo>
                        <a:lnTo>
                          <a:pt x="67" y="34"/>
                        </a:lnTo>
                        <a:lnTo>
                          <a:pt x="65" y="36"/>
                        </a:lnTo>
                        <a:lnTo>
                          <a:pt x="63" y="36"/>
                        </a:lnTo>
                        <a:lnTo>
                          <a:pt x="61" y="36"/>
                        </a:lnTo>
                        <a:lnTo>
                          <a:pt x="59" y="34"/>
                        </a:lnTo>
                        <a:lnTo>
                          <a:pt x="51" y="25"/>
                        </a:lnTo>
                        <a:lnTo>
                          <a:pt x="40" y="21"/>
                        </a:lnTo>
                        <a:lnTo>
                          <a:pt x="40" y="73"/>
                        </a:lnTo>
                        <a:lnTo>
                          <a:pt x="53" y="76"/>
                        </a:lnTo>
                        <a:lnTo>
                          <a:pt x="63" y="85"/>
                        </a:lnTo>
                        <a:lnTo>
                          <a:pt x="69" y="95"/>
                        </a:lnTo>
                        <a:lnTo>
                          <a:pt x="72" y="108"/>
                        </a:lnTo>
                        <a:lnTo>
                          <a:pt x="69" y="121"/>
                        </a:lnTo>
                        <a:lnTo>
                          <a:pt x="63" y="132"/>
                        </a:lnTo>
                        <a:lnTo>
                          <a:pt x="53" y="140"/>
                        </a:lnTo>
                        <a:lnTo>
                          <a:pt x="40" y="144"/>
                        </a:lnTo>
                        <a:lnTo>
                          <a:pt x="40" y="155"/>
                        </a:lnTo>
                        <a:lnTo>
                          <a:pt x="40" y="157"/>
                        </a:lnTo>
                        <a:lnTo>
                          <a:pt x="38" y="159"/>
                        </a:lnTo>
                        <a:lnTo>
                          <a:pt x="36" y="160"/>
                        </a:lnTo>
                        <a:lnTo>
                          <a:pt x="34" y="159"/>
                        </a:lnTo>
                        <a:lnTo>
                          <a:pt x="32" y="158"/>
                        </a:lnTo>
                        <a:lnTo>
                          <a:pt x="31" y="157"/>
                        </a:lnTo>
                        <a:lnTo>
                          <a:pt x="31" y="155"/>
                        </a:lnTo>
                        <a:lnTo>
                          <a:pt x="31" y="144"/>
                        </a:lnTo>
                        <a:lnTo>
                          <a:pt x="18" y="140"/>
                        </a:lnTo>
                        <a:lnTo>
                          <a:pt x="9" y="132"/>
                        </a:lnTo>
                        <a:lnTo>
                          <a:pt x="2" y="121"/>
                        </a:lnTo>
                        <a:lnTo>
                          <a:pt x="1" y="119"/>
                        </a:lnTo>
                        <a:lnTo>
                          <a:pt x="2" y="117"/>
                        </a:lnTo>
                        <a:lnTo>
                          <a:pt x="3" y="115"/>
                        </a:lnTo>
                        <a:lnTo>
                          <a:pt x="5" y="114"/>
                        </a:lnTo>
                        <a:lnTo>
                          <a:pt x="8" y="114"/>
                        </a:lnTo>
                        <a:lnTo>
                          <a:pt x="10" y="115"/>
                        </a:lnTo>
                        <a:lnTo>
                          <a:pt x="12" y="117"/>
                        </a:lnTo>
                        <a:lnTo>
                          <a:pt x="16" y="124"/>
                        </a:lnTo>
                        <a:lnTo>
                          <a:pt x="22" y="131"/>
                        </a:lnTo>
                        <a:lnTo>
                          <a:pt x="31" y="134"/>
                        </a:lnTo>
                        <a:lnTo>
                          <a:pt x="31" y="82"/>
                        </a:lnTo>
                        <a:lnTo>
                          <a:pt x="18" y="78"/>
                        </a:lnTo>
                        <a:lnTo>
                          <a:pt x="9" y="70"/>
                        </a:lnTo>
                        <a:lnTo>
                          <a:pt x="2" y="59"/>
                        </a:lnTo>
                        <a:lnTo>
                          <a:pt x="0" y="47"/>
                        </a:lnTo>
                        <a:lnTo>
                          <a:pt x="2" y="34"/>
                        </a:lnTo>
                        <a:lnTo>
                          <a:pt x="9" y="23"/>
                        </a:lnTo>
                        <a:lnTo>
                          <a:pt x="18" y="15"/>
                        </a:lnTo>
                        <a:lnTo>
                          <a:pt x="31" y="10"/>
                        </a:lnTo>
                        <a:lnTo>
                          <a:pt x="31" y="5"/>
                        </a:lnTo>
                        <a:lnTo>
                          <a:pt x="31" y="3"/>
                        </a:lnTo>
                        <a:lnTo>
                          <a:pt x="32" y="2"/>
                        </a:lnTo>
                        <a:lnTo>
                          <a:pt x="34" y="1"/>
                        </a:lnTo>
                        <a:lnTo>
                          <a:pt x="36" y="0"/>
                        </a:ln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10" name="Freeform 58">
                    <a:extLst>
                      <a:ext uri="{FF2B5EF4-FFF2-40B4-BE49-F238E27FC236}">
                        <a16:creationId xmlns:a16="http://schemas.microsoft.com/office/drawing/2014/main" id="{C23E4F14-7ED3-ACD4-2B01-3BA826E8BBA6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4692730" y="3018160"/>
                    <a:ext cx="57150" cy="125412"/>
                  </a:xfrm>
                  <a:custGeom>
                    <a:avLst/>
                    <a:gdLst>
                      <a:gd name="T0" fmla="*/ 40 w 71"/>
                      <a:gd name="T1" fmla="*/ 134 h 159"/>
                      <a:gd name="T2" fmla="*/ 58 w 71"/>
                      <a:gd name="T3" fmla="*/ 120 h 159"/>
                      <a:gd name="T4" fmla="*/ 58 w 71"/>
                      <a:gd name="T5" fmla="*/ 97 h 159"/>
                      <a:gd name="T6" fmla="*/ 40 w 71"/>
                      <a:gd name="T7" fmla="*/ 83 h 159"/>
                      <a:gd name="T8" fmla="*/ 20 w 71"/>
                      <a:gd name="T9" fmla="*/ 26 h 159"/>
                      <a:gd name="T10" fmla="*/ 9 w 71"/>
                      <a:gd name="T11" fmla="*/ 47 h 159"/>
                      <a:gd name="T12" fmla="*/ 20 w 71"/>
                      <a:gd name="T13" fmla="*/ 67 h 159"/>
                      <a:gd name="T14" fmla="*/ 30 w 71"/>
                      <a:gd name="T15" fmla="*/ 21 h 159"/>
                      <a:gd name="T16" fmla="*/ 38 w 71"/>
                      <a:gd name="T17" fmla="*/ 1 h 159"/>
                      <a:gd name="T18" fmla="*/ 40 w 71"/>
                      <a:gd name="T19" fmla="*/ 5 h 159"/>
                      <a:gd name="T20" fmla="*/ 50 w 71"/>
                      <a:gd name="T21" fmla="*/ 14 h 159"/>
                      <a:gd name="T22" fmla="*/ 66 w 71"/>
                      <a:gd name="T23" fmla="*/ 29 h 159"/>
                      <a:gd name="T24" fmla="*/ 66 w 71"/>
                      <a:gd name="T25" fmla="*/ 32 h 159"/>
                      <a:gd name="T26" fmla="*/ 64 w 71"/>
                      <a:gd name="T27" fmla="*/ 35 h 159"/>
                      <a:gd name="T28" fmla="*/ 59 w 71"/>
                      <a:gd name="T29" fmla="*/ 35 h 159"/>
                      <a:gd name="T30" fmla="*/ 50 w 71"/>
                      <a:gd name="T31" fmla="*/ 26 h 159"/>
                      <a:gd name="T32" fmla="*/ 40 w 71"/>
                      <a:gd name="T33" fmla="*/ 72 h 159"/>
                      <a:gd name="T34" fmla="*/ 62 w 71"/>
                      <a:gd name="T35" fmla="*/ 85 h 159"/>
                      <a:gd name="T36" fmla="*/ 71 w 71"/>
                      <a:gd name="T37" fmla="*/ 108 h 159"/>
                      <a:gd name="T38" fmla="*/ 62 w 71"/>
                      <a:gd name="T39" fmla="*/ 132 h 159"/>
                      <a:gd name="T40" fmla="*/ 40 w 71"/>
                      <a:gd name="T41" fmla="*/ 143 h 159"/>
                      <a:gd name="T42" fmla="*/ 40 w 71"/>
                      <a:gd name="T43" fmla="*/ 157 h 159"/>
                      <a:gd name="T44" fmla="*/ 36 w 71"/>
                      <a:gd name="T45" fmla="*/ 159 h 159"/>
                      <a:gd name="T46" fmla="*/ 31 w 71"/>
                      <a:gd name="T47" fmla="*/ 158 h 159"/>
                      <a:gd name="T48" fmla="*/ 30 w 71"/>
                      <a:gd name="T49" fmla="*/ 155 h 159"/>
                      <a:gd name="T50" fmla="*/ 18 w 71"/>
                      <a:gd name="T51" fmla="*/ 140 h 159"/>
                      <a:gd name="T52" fmla="*/ 1 w 71"/>
                      <a:gd name="T53" fmla="*/ 121 h 159"/>
                      <a:gd name="T54" fmla="*/ 2 w 71"/>
                      <a:gd name="T55" fmla="*/ 117 h 159"/>
                      <a:gd name="T56" fmla="*/ 5 w 71"/>
                      <a:gd name="T57" fmla="*/ 114 h 159"/>
                      <a:gd name="T58" fmla="*/ 9 w 71"/>
                      <a:gd name="T59" fmla="*/ 115 h 159"/>
                      <a:gd name="T60" fmla="*/ 15 w 71"/>
                      <a:gd name="T61" fmla="*/ 124 h 159"/>
                      <a:gd name="T62" fmla="*/ 30 w 71"/>
                      <a:gd name="T63" fmla="*/ 134 h 159"/>
                      <a:gd name="T64" fmla="*/ 18 w 71"/>
                      <a:gd name="T65" fmla="*/ 78 h 159"/>
                      <a:gd name="T66" fmla="*/ 2 w 71"/>
                      <a:gd name="T67" fmla="*/ 60 h 159"/>
                      <a:gd name="T68" fmla="*/ 2 w 71"/>
                      <a:gd name="T69" fmla="*/ 34 h 159"/>
                      <a:gd name="T70" fmla="*/ 18 w 71"/>
                      <a:gd name="T71" fmla="*/ 15 h 159"/>
                      <a:gd name="T72" fmla="*/ 30 w 71"/>
                      <a:gd name="T73" fmla="*/ 5 h 159"/>
                      <a:gd name="T74" fmla="*/ 31 w 71"/>
                      <a:gd name="T75" fmla="*/ 1 h 159"/>
                      <a:gd name="T76" fmla="*/ 36 w 71"/>
                      <a:gd name="T77" fmla="*/ 0 h 1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71" h="159">
                        <a:moveTo>
                          <a:pt x="40" y="83"/>
                        </a:moveTo>
                        <a:lnTo>
                          <a:pt x="40" y="134"/>
                        </a:lnTo>
                        <a:lnTo>
                          <a:pt x="50" y="129"/>
                        </a:lnTo>
                        <a:lnTo>
                          <a:pt x="58" y="120"/>
                        </a:lnTo>
                        <a:lnTo>
                          <a:pt x="61" y="108"/>
                        </a:lnTo>
                        <a:lnTo>
                          <a:pt x="58" y="97"/>
                        </a:lnTo>
                        <a:lnTo>
                          <a:pt x="50" y="88"/>
                        </a:lnTo>
                        <a:lnTo>
                          <a:pt x="40" y="83"/>
                        </a:lnTo>
                        <a:close/>
                        <a:moveTo>
                          <a:pt x="30" y="21"/>
                        </a:moveTo>
                        <a:lnTo>
                          <a:pt x="20" y="26"/>
                        </a:lnTo>
                        <a:lnTo>
                          <a:pt x="12" y="35"/>
                        </a:lnTo>
                        <a:lnTo>
                          <a:pt x="9" y="47"/>
                        </a:lnTo>
                        <a:lnTo>
                          <a:pt x="12" y="58"/>
                        </a:lnTo>
                        <a:lnTo>
                          <a:pt x="20" y="67"/>
                        </a:lnTo>
                        <a:lnTo>
                          <a:pt x="30" y="72"/>
                        </a:lnTo>
                        <a:lnTo>
                          <a:pt x="30" y="21"/>
                        </a:lnTo>
                        <a:close/>
                        <a:moveTo>
                          <a:pt x="36" y="0"/>
                        </a:moveTo>
                        <a:lnTo>
                          <a:pt x="38" y="1"/>
                        </a:lnTo>
                        <a:lnTo>
                          <a:pt x="40" y="2"/>
                        </a:lnTo>
                        <a:lnTo>
                          <a:pt x="40" y="5"/>
                        </a:lnTo>
                        <a:lnTo>
                          <a:pt x="40" y="11"/>
                        </a:lnTo>
                        <a:lnTo>
                          <a:pt x="50" y="14"/>
                        </a:lnTo>
                        <a:lnTo>
                          <a:pt x="60" y="20"/>
                        </a:lnTo>
                        <a:lnTo>
                          <a:pt x="66" y="29"/>
                        </a:lnTo>
                        <a:lnTo>
                          <a:pt x="67" y="30"/>
                        </a:lnTo>
                        <a:lnTo>
                          <a:pt x="66" y="32"/>
                        </a:lnTo>
                        <a:lnTo>
                          <a:pt x="66" y="34"/>
                        </a:lnTo>
                        <a:lnTo>
                          <a:pt x="64" y="35"/>
                        </a:lnTo>
                        <a:lnTo>
                          <a:pt x="62" y="36"/>
                        </a:lnTo>
                        <a:lnTo>
                          <a:pt x="59" y="35"/>
                        </a:lnTo>
                        <a:lnTo>
                          <a:pt x="58" y="34"/>
                        </a:lnTo>
                        <a:lnTo>
                          <a:pt x="50" y="26"/>
                        </a:lnTo>
                        <a:lnTo>
                          <a:pt x="40" y="21"/>
                        </a:lnTo>
                        <a:lnTo>
                          <a:pt x="40" y="72"/>
                        </a:lnTo>
                        <a:lnTo>
                          <a:pt x="53" y="77"/>
                        </a:lnTo>
                        <a:lnTo>
                          <a:pt x="62" y="85"/>
                        </a:lnTo>
                        <a:lnTo>
                          <a:pt x="69" y="96"/>
                        </a:lnTo>
                        <a:lnTo>
                          <a:pt x="71" y="108"/>
                        </a:lnTo>
                        <a:lnTo>
                          <a:pt x="69" y="121"/>
                        </a:lnTo>
                        <a:lnTo>
                          <a:pt x="62" y="132"/>
                        </a:lnTo>
                        <a:lnTo>
                          <a:pt x="53" y="140"/>
                        </a:lnTo>
                        <a:lnTo>
                          <a:pt x="40" y="143"/>
                        </a:lnTo>
                        <a:lnTo>
                          <a:pt x="40" y="155"/>
                        </a:lnTo>
                        <a:lnTo>
                          <a:pt x="40" y="157"/>
                        </a:lnTo>
                        <a:lnTo>
                          <a:pt x="38" y="159"/>
                        </a:lnTo>
                        <a:lnTo>
                          <a:pt x="36" y="159"/>
                        </a:lnTo>
                        <a:lnTo>
                          <a:pt x="33" y="159"/>
                        </a:lnTo>
                        <a:lnTo>
                          <a:pt x="31" y="158"/>
                        </a:lnTo>
                        <a:lnTo>
                          <a:pt x="30" y="157"/>
                        </a:lnTo>
                        <a:lnTo>
                          <a:pt x="30" y="155"/>
                        </a:lnTo>
                        <a:lnTo>
                          <a:pt x="30" y="143"/>
                        </a:lnTo>
                        <a:lnTo>
                          <a:pt x="18" y="140"/>
                        </a:lnTo>
                        <a:lnTo>
                          <a:pt x="8" y="132"/>
                        </a:lnTo>
                        <a:lnTo>
                          <a:pt x="1" y="121"/>
                        </a:lnTo>
                        <a:lnTo>
                          <a:pt x="1" y="119"/>
                        </a:lnTo>
                        <a:lnTo>
                          <a:pt x="2" y="117"/>
                        </a:lnTo>
                        <a:lnTo>
                          <a:pt x="3" y="115"/>
                        </a:lnTo>
                        <a:lnTo>
                          <a:pt x="5" y="114"/>
                        </a:lnTo>
                        <a:lnTo>
                          <a:pt x="7" y="114"/>
                        </a:lnTo>
                        <a:lnTo>
                          <a:pt x="9" y="115"/>
                        </a:lnTo>
                        <a:lnTo>
                          <a:pt x="10" y="117"/>
                        </a:lnTo>
                        <a:lnTo>
                          <a:pt x="15" y="124"/>
                        </a:lnTo>
                        <a:lnTo>
                          <a:pt x="22" y="131"/>
                        </a:lnTo>
                        <a:lnTo>
                          <a:pt x="30" y="134"/>
                        </a:lnTo>
                        <a:lnTo>
                          <a:pt x="30" y="82"/>
                        </a:lnTo>
                        <a:lnTo>
                          <a:pt x="18" y="78"/>
                        </a:lnTo>
                        <a:lnTo>
                          <a:pt x="8" y="70"/>
                        </a:lnTo>
                        <a:lnTo>
                          <a:pt x="2" y="60"/>
                        </a:lnTo>
                        <a:lnTo>
                          <a:pt x="0" y="47"/>
                        </a:lnTo>
                        <a:lnTo>
                          <a:pt x="2" y="34"/>
                        </a:lnTo>
                        <a:lnTo>
                          <a:pt x="8" y="22"/>
                        </a:lnTo>
                        <a:lnTo>
                          <a:pt x="18" y="15"/>
                        </a:lnTo>
                        <a:lnTo>
                          <a:pt x="30" y="11"/>
                        </a:lnTo>
                        <a:lnTo>
                          <a:pt x="30" y="5"/>
                        </a:lnTo>
                        <a:lnTo>
                          <a:pt x="30" y="3"/>
                        </a:lnTo>
                        <a:lnTo>
                          <a:pt x="31" y="1"/>
                        </a:lnTo>
                        <a:lnTo>
                          <a:pt x="33" y="1"/>
                        </a:lnTo>
                        <a:lnTo>
                          <a:pt x="36" y="0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1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</p:grpSp>
          <p:pic>
            <p:nvPicPr>
              <p:cNvPr id="251" name="Picture Placeholder 20" descr="Shape&#10;&#10;Description automatically generated">
                <a:extLst>
                  <a:ext uri="{FF2B5EF4-FFF2-40B4-BE49-F238E27FC236}">
                    <a16:creationId xmlns:a16="http://schemas.microsoft.com/office/drawing/2014/main" id="{C40A1625-2697-693F-4C68-8EE45B3A729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duotone>
                  <a:srgbClr val="D0D0CE">
                    <a:shade val="45000"/>
                    <a:satMod val="135000"/>
                  </a:srgbClr>
                  <a:prstClr val="white"/>
                </a:duotone>
                <a:alphaModFix amt="50000"/>
              </a:blip>
              <a:srcRect t="112" b="112"/>
              <a:stretch>
                <a:fillRect/>
              </a:stretch>
            </p:blipFill>
            <p:spPr>
              <a:xfrm>
                <a:off x="1535641" y="1301384"/>
                <a:ext cx="3661367" cy="3661367"/>
              </a:xfrm>
              <a:prstGeom prst="rect">
                <a:avLst/>
              </a:prstGeom>
            </p:spPr>
          </p:pic>
          <p:sp>
            <p:nvSpPr>
              <p:cNvPr id="252" name="TextBox 251">
                <a:extLst>
                  <a:ext uri="{FF2B5EF4-FFF2-40B4-BE49-F238E27FC236}">
                    <a16:creationId xmlns:a16="http://schemas.microsoft.com/office/drawing/2014/main" id="{250A1972-C1F8-DA56-163B-ADE86C4248AC}"/>
                  </a:ext>
                </a:extLst>
              </p:cNvPr>
              <p:cNvSpPr txBox="1"/>
              <p:nvPr/>
            </p:nvSpPr>
            <p:spPr>
              <a:xfrm>
                <a:off x="626302" y="1231567"/>
                <a:ext cx="2050747" cy="5078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Pct val="100000"/>
                  <a:buFontTx/>
                  <a:buNone/>
                  <a:tabLst/>
                  <a:defRPr/>
                </a:pPr>
                <a:r>
                  <a:rPr lang="ko-KR" altLang="en-US" sz="1400" kern="0" dirty="0">
                    <a:solidFill>
                      <a:srgbClr val="313131"/>
                    </a:solidFill>
                    <a:latin typeface="Calibri"/>
                  </a:rPr>
                  <a:t>최종 모회사</a:t>
                </a:r>
                <a:endParaRPr lang="en-US" altLang="ko-KR" sz="1400" kern="0" dirty="0">
                  <a:solidFill>
                    <a:srgbClr val="313131"/>
                  </a:solidFill>
                  <a:latin typeface="Calibri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Pct val="100000"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313131"/>
                    </a:solidFill>
                    <a:effectLst/>
                    <a:uLnTx/>
                    <a:uFillTx/>
                    <a:latin typeface="Calibri"/>
                  </a:rPr>
                  <a:t>A </a:t>
                </a:r>
                <a:r>
                  <a:rPr kumimoji="0" lang="ko-KR" alt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313131"/>
                    </a:solidFill>
                    <a:effectLst/>
                    <a:uLnTx/>
                    <a:uFillTx/>
                    <a:latin typeface="Calibri"/>
                  </a:rPr>
                  <a:t>국가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313131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53" name="TextBox 252">
                <a:extLst>
                  <a:ext uri="{FF2B5EF4-FFF2-40B4-BE49-F238E27FC236}">
                    <a16:creationId xmlns:a16="http://schemas.microsoft.com/office/drawing/2014/main" id="{C814750D-B89C-A6C6-2471-B4A293E1AE3A}"/>
                  </a:ext>
                </a:extLst>
              </p:cNvPr>
              <p:cNvSpPr txBox="1"/>
              <p:nvPr/>
            </p:nvSpPr>
            <p:spPr>
              <a:xfrm>
                <a:off x="3961512" y="1193362"/>
                <a:ext cx="2050747" cy="5078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Pct val="100000"/>
                  <a:buFontTx/>
                  <a:buNone/>
                  <a:tabLst/>
                  <a:defRPr/>
                </a:pPr>
                <a:r>
                  <a:rPr kumimoji="0" lang="ko-KR" alt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13131"/>
                    </a:solidFill>
                    <a:effectLst/>
                    <a:uLnTx/>
                    <a:uFillTx/>
                    <a:latin typeface="Calibri"/>
                  </a:rPr>
                  <a:t>자회사</a:t>
                </a: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313131"/>
                  </a:solidFill>
                  <a:effectLst/>
                  <a:uLnTx/>
                  <a:uFillTx/>
                  <a:latin typeface="Calibri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Pct val="100000"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313131"/>
                    </a:solidFill>
                    <a:effectLst/>
                    <a:uLnTx/>
                    <a:uFillTx/>
                    <a:latin typeface="Calibri"/>
                  </a:rPr>
                  <a:t>B </a:t>
                </a:r>
                <a:r>
                  <a:rPr kumimoji="0" lang="ko-KR" alt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313131"/>
                    </a:solidFill>
                    <a:effectLst/>
                    <a:uLnTx/>
                    <a:uFillTx/>
                    <a:latin typeface="Calibri"/>
                  </a:rPr>
                  <a:t>국가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313131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54" name="TextBox 253">
                <a:extLst>
                  <a:ext uri="{FF2B5EF4-FFF2-40B4-BE49-F238E27FC236}">
                    <a16:creationId xmlns:a16="http://schemas.microsoft.com/office/drawing/2014/main" id="{B70056F4-D3AF-03AC-F7EB-B0DF4A1232DA}"/>
                  </a:ext>
                </a:extLst>
              </p:cNvPr>
              <p:cNvSpPr txBox="1"/>
              <p:nvPr/>
            </p:nvSpPr>
            <p:spPr>
              <a:xfrm rot="18210699">
                <a:off x="3789993" y="3757567"/>
                <a:ext cx="2050747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Pct val="100000"/>
                  <a:buFontTx/>
                  <a:buNone/>
                  <a:tabLst/>
                  <a:defRPr/>
                </a:pPr>
                <a:r>
                  <a:rPr lang="ko-KR" altLang="en-US" sz="1400" dirty="0"/>
                  <a:t>저세율 관할권으로 이전된 이익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313131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55" name="Rectangle 254">
                <a:extLst>
                  <a:ext uri="{FF2B5EF4-FFF2-40B4-BE49-F238E27FC236}">
                    <a16:creationId xmlns:a16="http://schemas.microsoft.com/office/drawing/2014/main" id="{BB80F05D-9EAA-4741-E03F-BB558ABA24F9}"/>
                  </a:ext>
                </a:extLst>
              </p:cNvPr>
              <p:cNvSpPr/>
              <p:nvPr/>
            </p:nvSpPr>
            <p:spPr>
              <a:xfrm rot="3126203">
                <a:off x="2424363" y="2344009"/>
                <a:ext cx="1800000" cy="1800000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/>
            </p:spPr>
            <p:txBody>
              <a:bodyPr wrap="none" lIns="91440" tIns="45720" rIns="91440" bIns="45720">
                <a:prstTxWarp prst="textCirclePour">
                  <a:avLst>
                    <a:gd name="adj1" fmla="val 11877526"/>
                    <a:gd name="adj2" fmla="val 81689"/>
                  </a:avLst>
                </a:prstTxWarp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400" b="0" i="0" u="none" strike="noStrike" kern="0" cap="none" spc="0" normalizeH="0" baseline="0" noProof="0" dirty="0">
                    <a:ln w="0"/>
                    <a:solidFill>
                      <a:prstClr val="black"/>
                    </a:solidFill>
                    <a:effectLst>
                      <a:outerShdw blurRad="38100" dist="19050" dir="2700000" algn="tl" rotWithShape="0">
                        <a:prstClr val="black">
                          <a:alpha val="40000"/>
                        </a:prstClr>
                      </a:outerShdw>
                    </a:effectLst>
                    <a:uLnTx/>
                    <a:uFillTx/>
                    <a:latin typeface="Calibri"/>
                  </a:rPr>
                  <a:t>Global                                                                 </a:t>
                </a:r>
              </a:p>
            </p:txBody>
          </p:sp>
          <p:grpSp>
            <p:nvGrpSpPr>
              <p:cNvPr id="256" name="Group 255">
                <a:extLst>
                  <a:ext uri="{FF2B5EF4-FFF2-40B4-BE49-F238E27FC236}">
                    <a16:creationId xmlns:a16="http://schemas.microsoft.com/office/drawing/2014/main" id="{C1706800-A90B-5913-626E-FD091B7E0C7D}"/>
                  </a:ext>
                </a:extLst>
              </p:cNvPr>
              <p:cNvGrpSpPr/>
              <p:nvPr/>
            </p:nvGrpSpPr>
            <p:grpSpPr>
              <a:xfrm>
                <a:off x="2677274" y="2583850"/>
                <a:ext cx="1569347" cy="1371600"/>
                <a:chOff x="7697337" y="4069678"/>
                <a:chExt cx="1569347" cy="1371600"/>
              </a:xfrm>
            </p:grpSpPr>
            <p:grpSp>
              <p:nvGrpSpPr>
                <p:cNvPr id="263" name="Group 262">
                  <a:extLst>
                    <a:ext uri="{FF2B5EF4-FFF2-40B4-BE49-F238E27FC236}">
                      <a16:creationId xmlns:a16="http://schemas.microsoft.com/office/drawing/2014/main" id="{0D434672-5772-7568-FA80-71DA688A3E04}"/>
                    </a:ext>
                  </a:extLst>
                </p:cNvPr>
                <p:cNvGrpSpPr/>
                <p:nvPr/>
              </p:nvGrpSpPr>
              <p:grpSpPr>
                <a:xfrm>
                  <a:off x="7697337" y="4069678"/>
                  <a:ext cx="1371600" cy="1371600"/>
                  <a:chOff x="7697337" y="4069678"/>
                  <a:chExt cx="1371600" cy="1371600"/>
                </a:xfrm>
              </p:grpSpPr>
              <p:sp>
                <p:nvSpPr>
                  <p:cNvPr id="265" name="Graphic 4">
                    <a:extLst>
                      <a:ext uri="{FF2B5EF4-FFF2-40B4-BE49-F238E27FC236}">
                        <a16:creationId xmlns:a16="http://schemas.microsoft.com/office/drawing/2014/main" id="{2AC4A9EB-D76E-4139-1164-4B27C09E5E73}"/>
                      </a:ext>
                    </a:extLst>
                  </p:cNvPr>
                  <p:cNvSpPr/>
                  <p:nvPr/>
                </p:nvSpPr>
                <p:spPr>
                  <a:xfrm>
                    <a:off x="7697337" y="4069678"/>
                    <a:ext cx="1371600" cy="1371600"/>
                  </a:xfrm>
                  <a:custGeom>
                    <a:avLst/>
                    <a:gdLst>
                      <a:gd name="connsiteX0" fmla="*/ 180835 w 361670"/>
                      <a:gd name="connsiteY0" fmla="*/ 0 h 362610"/>
                      <a:gd name="connsiteX1" fmla="*/ 0 w 361670"/>
                      <a:gd name="connsiteY1" fmla="*/ 181305 h 362610"/>
                      <a:gd name="connsiteX2" fmla="*/ 180835 w 361670"/>
                      <a:gd name="connsiteY2" fmla="*/ 362610 h 362610"/>
                      <a:gd name="connsiteX3" fmla="*/ 361670 w 361670"/>
                      <a:gd name="connsiteY3" fmla="*/ 181305 h 362610"/>
                      <a:gd name="connsiteX4" fmla="*/ 361670 w 361670"/>
                      <a:gd name="connsiteY4" fmla="*/ 181305 h 362610"/>
                      <a:gd name="connsiteX5" fmla="*/ 180835 w 361670"/>
                      <a:gd name="connsiteY5" fmla="*/ 0 h 362610"/>
                      <a:gd name="connsiteX6" fmla="*/ 180835 w 361670"/>
                      <a:gd name="connsiteY6" fmla="*/ 0 h 362610"/>
                      <a:gd name="connsiteX7" fmla="*/ 180835 w 361670"/>
                      <a:gd name="connsiteY7" fmla="*/ 349204 h 362610"/>
                      <a:gd name="connsiteX8" fmla="*/ 12780 w 361670"/>
                      <a:gd name="connsiteY8" fmla="*/ 180667 h 362610"/>
                      <a:gd name="connsiteX9" fmla="*/ 180835 w 361670"/>
                      <a:gd name="connsiteY9" fmla="*/ 12130 h 362610"/>
                      <a:gd name="connsiteX10" fmla="*/ 348891 w 361670"/>
                      <a:gd name="connsiteY10" fmla="*/ 180667 h 362610"/>
                      <a:gd name="connsiteX11" fmla="*/ 180835 w 361670"/>
                      <a:gd name="connsiteY11" fmla="*/ 349204 h 362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61670" h="362610">
                        <a:moveTo>
                          <a:pt x="180835" y="0"/>
                        </a:moveTo>
                        <a:cubicBezTo>
                          <a:pt x="80513" y="0"/>
                          <a:pt x="0" y="81076"/>
                          <a:pt x="0" y="181305"/>
                        </a:cubicBezTo>
                        <a:cubicBezTo>
                          <a:pt x="0" y="281533"/>
                          <a:pt x="81152" y="362610"/>
                          <a:pt x="180835" y="362610"/>
                        </a:cubicBezTo>
                        <a:cubicBezTo>
                          <a:pt x="280518" y="362610"/>
                          <a:pt x="361670" y="281533"/>
                          <a:pt x="361670" y="181305"/>
                        </a:cubicBezTo>
                        <a:cubicBezTo>
                          <a:pt x="361670" y="181305"/>
                          <a:pt x="361670" y="181305"/>
                          <a:pt x="361670" y="181305"/>
                        </a:cubicBezTo>
                        <a:cubicBezTo>
                          <a:pt x="361670" y="80438"/>
                          <a:pt x="281157" y="0"/>
                          <a:pt x="180835" y="0"/>
                        </a:cubicBezTo>
                        <a:cubicBezTo>
                          <a:pt x="180835" y="0"/>
                          <a:pt x="180835" y="0"/>
                          <a:pt x="180835" y="0"/>
                        </a:cubicBezTo>
                        <a:close/>
                        <a:moveTo>
                          <a:pt x="180835" y="349204"/>
                        </a:moveTo>
                        <a:cubicBezTo>
                          <a:pt x="87542" y="349204"/>
                          <a:pt x="12780" y="273873"/>
                          <a:pt x="12780" y="180667"/>
                        </a:cubicBezTo>
                        <a:cubicBezTo>
                          <a:pt x="12780" y="87460"/>
                          <a:pt x="88181" y="12130"/>
                          <a:pt x="180835" y="12130"/>
                        </a:cubicBezTo>
                        <a:cubicBezTo>
                          <a:pt x="273489" y="12130"/>
                          <a:pt x="348891" y="87460"/>
                          <a:pt x="348891" y="180667"/>
                        </a:cubicBezTo>
                        <a:cubicBezTo>
                          <a:pt x="348891" y="273234"/>
                          <a:pt x="273489" y="348565"/>
                          <a:pt x="180835" y="349204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6390" cap="flat">
                    <a:solidFill>
                      <a:srgbClr val="86BC25"/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266" name="Star: 5 Points 265">
                    <a:extLst>
                      <a:ext uri="{FF2B5EF4-FFF2-40B4-BE49-F238E27FC236}">
                        <a16:creationId xmlns:a16="http://schemas.microsoft.com/office/drawing/2014/main" id="{7B3EA9F2-CB02-616B-A5C3-211BB7930F5A}"/>
                      </a:ext>
                    </a:extLst>
                  </p:cNvPr>
                  <p:cNvSpPr/>
                  <p:nvPr/>
                </p:nvSpPr>
                <p:spPr bwMode="gray">
                  <a:xfrm>
                    <a:off x="7829946" y="4201528"/>
                    <a:ext cx="1101380" cy="983583"/>
                  </a:xfrm>
                  <a:prstGeom prst="star5">
                    <a:avLst/>
                  </a:prstGeom>
                  <a:solidFill>
                    <a:srgbClr val="92D050"/>
                  </a:solidFill>
                  <a:ln w="19050" algn="ctr">
                    <a:noFill/>
                    <a:miter lim="800000"/>
                    <a:headEnd/>
                    <a:tailEnd/>
                  </a:ln>
                </p:spPr>
                <p:txBody>
                  <a:bodyPr wrap="square" lIns="88900" tIns="88900" rIns="88900" bIns="88900"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6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 typeface="Wingdings 2" pitchFamily="18" charset="2"/>
                      <a:buNone/>
                      <a:tabLst/>
                      <a:defRPr/>
                    </a:pPr>
                    <a:endParaRPr kumimoji="0" lang="en-US" sz="1600" b="1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264" name="TextBox 263">
                  <a:extLst>
                    <a:ext uri="{FF2B5EF4-FFF2-40B4-BE49-F238E27FC236}">
                      <a16:creationId xmlns:a16="http://schemas.microsoft.com/office/drawing/2014/main" id="{BD972CE4-AB0D-75DA-33C5-CAC61053999D}"/>
                    </a:ext>
                  </a:extLst>
                </p:cNvPr>
                <p:cNvSpPr txBox="1"/>
                <p:nvPr/>
              </p:nvSpPr>
              <p:spPr>
                <a:xfrm rot="20148491">
                  <a:off x="7971308" y="4297874"/>
                  <a:ext cx="1295376" cy="61555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600"/>
                    </a:spcBef>
                    <a:spcAft>
                      <a:spcPts val="0"/>
                    </a:spcAft>
                    <a:buClrTx/>
                    <a:buSzPct val="100000"/>
                    <a:buFontTx/>
                    <a:buNone/>
                    <a:tabLst/>
                    <a:defRPr/>
                  </a:pPr>
                  <a:r>
                    <a:rPr kumimoji="0" lang="en-US" sz="4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rPr>
                    <a:t>15%</a:t>
                  </a:r>
                </a:p>
              </p:txBody>
            </p:sp>
          </p:grpSp>
          <p:cxnSp>
            <p:nvCxnSpPr>
              <p:cNvPr id="257" name="Straight Arrow Connector 256">
                <a:extLst>
                  <a:ext uri="{FF2B5EF4-FFF2-40B4-BE49-F238E27FC236}">
                    <a16:creationId xmlns:a16="http://schemas.microsoft.com/office/drawing/2014/main" id="{3013493F-FF96-99F4-1148-5E9545D953D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043872" y="3238386"/>
                <a:ext cx="775458" cy="1168794"/>
              </a:xfrm>
              <a:prstGeom prst="straightConnector1">
                <a:avLst/>
              </a:prstGeom>
              <a:noFill/>
              <a:ln w="57150" cap="flat" cmpd="sng" algn="ctr">
                <a:solidFill>
                  <a:srgbClr val="007680"/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258" name="Straight Arrow Connector 257">
                <a:extLst>
                  <a:ext uri="{FF2B5EF4-FFF2-40B4-BE49-F238E27FC236}">
                    <a16:creationId xmlns:a16="http://schemas.microsoft.com/office/drawing/2014/main" id="{A8221E09-CF0A-5220-243B-7D1075A3A3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14595" y="2030323"/>
                <a:ext cx="2492332" cy="26585"/>
              </a:xfrm>
              <a:prstGeom prst="straightConnector1">
                <a:avLst/>
              </a:prstGeom>
              <a:noFill/>
              <a:ln w="57150" cap="flat" cmpd="sng" algn="ctr">
                <a:solidFill>
                  <a:srgbClr val="007680"/>
                </a:solidFill>
                <a:prstDash val="solid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9" name="Straight Arrow Connector 258">
                <a:extLst>
                  <a:ext uri="{FF2B5EF4-FFF2-40B4-BE49-F238E27FC236}">
                    <a16:creationId xmlns:a16="http://schemas.microsoft.com/office/drawing/2014/main" id="{E7AB19CE-89D0-3B40-22E4-917F20739D1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64953" y="3198368"/>
                <a:ext cx="814495" cy="1206164"/>
              </a:xfrm>
              <a:prstGeom prst="straightConnector1">
                <a:avLst/>
              </a:prstGeom>
              <a:noFill/>
              <a:ln w="57150" cap="flat" cmpd="sng" algn="ctr">
                <a:solidFill>
                  <a:srgbClr val="007680"/>
                </a:solidFill>
                <a:prstDash val="solid"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60" name="TextBox 259">
                <a:extLst>
                  <a:ext uri="{FF2B5EF4-FFF2-40B4-BE49-F238E27FC236}">
                    <a16:creationId xmlns:a16="http://schemas.microsoft.com/office/drawing/2014/main" id="{616D4984-7F3C-19F5-B1D3-DAFC32CE7A25}"/>
                  </a:ext>
                </a:extLst>
              </p:cNvPr>
              <p:cNvSpPr txBox="1"/>
              <p:nvPr/>
            </p:nvSpPr>
            <p:spPr>
              <a:xfrm>
                <a:off x="2535319" y="5752320"/>
                <a:ext cx="1682800" cy="215444"/>
              </a:xfrm>
              <a:prstGeom prst="rect">
                <a:avLst/>
              </a:prstGeom>
              <a:solidFill>
                <a:sysClr val="window" lastClr="FFFFFF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Pct val="100000"/>
                  <a:buFontTx/>
                  <a:buNone/>
                  <a:tabLst/>
                  <a:defRPr/>
                </a:pPr>
                <a:r>
                  <a:rPr kumimoji="0" lang="ko-KR" alt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313131"/>
                    </a:solidFill>
                    <a:effectLst/>
                    <a:uLnTx/>
                    <a:uFillTx/>
                    <a:latin typeface="Calibri"/>
                  </a:rPr>
                  <a:t>저세율 관할권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313131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61" name="TextBox 260">
                <a:extLst>
                  <a:ext uri="{FF2B5EF4-FFF2-40B4-BE49-F238E27FC236}">
                    <a16:creationId xmlns:a16="http://schemas.microsoft.com/office/drawing/2014/main" id="{4881B8E7-41D1-6B47-1925-E61D79C2F853}"/>
                  </a:ext>
                </a:extLst>
              </p:cNvPr>
              <p:cNvSpPr txBox="1"/>
              <p:nvPr/>
            </p:nvSpPr>
            <p:spPr>
              <a:xfrm>
                <a:off x="845966" y="2004038"/>
                <a:ext cx="1682800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Pct val="100000"/>
                  <a:buFontTx/>
                  <a:buNone/>
                  <a:tabLst/>
                  <a:defRPr/>
                </a:pPr>
                <a:r>
                  <a:rPr kumimoji="0" lang="ko-KR" alt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313131"/>
                    </a:solidFill>
                    <a:effectLst/>
                    <a:uLnTx/>
                    <a:uFillTx/>
                    <a:latin typeface="Calibri"/>
                  </a:rPr>
                  <a:t>다국적 기업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313131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62" name="TextBox 261">
                <a:extLst>
                  <a:ext uri="{FF2B5EF4-FFF2-40B4-BE49-F238E27FC236}">
                    <a16:creationId xmlns:a16="http://schemas.microsoft.com/office/drawing/2014/main" id="{C94E6E91-7BEB-7E4E-C104-E7BD9E4E34C4}"/>
                  </a:ext>
                </a:extLst>
              </p:cNvPr>
              <p:cNvSpPr txBox="1"/>
              <p:nvPr/>
            </p:nvSpPr>
            <p:spPr>
              <a:xfrm>
                <a:off x="421250" y="3379699"/>
                <a:ext cx="1585769" cy="1292662"/>
              </a:xfrm>
              <a:prstGeom prst="rect">
                <a:avLst/>
              </a:prstGeom>
              <a:solidFill>
                <a:srgbClr val="DFF0EF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marL="60325" marR="0" lvl="0" defTabSz="91440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Pct val="100000"/>
                  <a:buFontTx/>
                  <a:buNone/>
                  <a:tabLst/>
                  <a:defRPr/>
                </a:pPr>
                <a:r>
                  <a:rPr kumimoji="0" lang="en-US" altLang="ko-KR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13131"/>
                    </a:solidFill>
                    <a:effectLst/>
                    <a:uLnTx/>
                    <a:uFillTx/>
                    <a:latin typeface="Calibri"/>
                  </a:rPr>
                  <a:t>GMT </a:t>
                </a:r>
                <a:r>
                  <a:rPr kumimoji="0" lang="ko-KR" alt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13131"/>
                    </a:solidFill>
                    <a:effectLst/>
                    <a:uLnTx/>
                    <a:uFillTx/>
                    <a:latin typeface="Calibri"/>
                  </a:rPr>
                  <a:t>세율은 연간 매출이 </a:t>
                </a:r>
                <a:r>
                  <a:rPr kumimoji="0" lang="en-US" altLang="ko-KR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13131"/>
                    </a:solidFill>
                    <a:effectLst/>
                    <a:uLnTx/>
                    <a:uFillTx/>
                    <a:latin typeface="Calibri"/>
                  </a:rPr>
                  <a:t>7</a:t>
                </a:r>
                <a:r>
                  <a:rPr kumimoji="0" lang="ko-KR" alt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13131"/>
                    </a:solidFill>
                    <a:effectLst/>
                    <a:uLnTx/>
                    <a:uFillTx/>
                    <a:latin typeface="Calibri"/>
                  </a:rPr>
                  <a:t>억 </a:t>
                </a:r>
                <a:r>
                  <a:rPr kumimoji="0" lang="en-US" altLang="ko-KR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13131"/>
                    </a:solidFill>
                    <a:effectLst/>
                    <a:uLnTx/>
                    <a:uFillTx/>
                    <a:latin typeface="Calibri"/>
                  </a:rPr>
                  <a:t>5</a:t>
                </a:r>
                <a:r>
                  <a:rPr kumimoji="0" lang="ko-KR" alt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13131"/>
                    </a:solidFill>
                    <a:effectLst/>
                    <a:uLnTx/>
                    <a:uFillTx/>
                    <a:latin typeface="Calibri"/>
                  </a:rPr>
                  <a:t>천만 유로</a:t>
                </a:r>
                <a:r>
                  <a:rPr kumimoji="0" lang="en-US" altLang="ko-KR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13131"/>
                    </a:solidFill>
                    <a:effectLst/>
                    <a:uLnTx/>
                    <a:uFillTx/>
                    <a:latin typeface="Calibri"/>
                  </a:rPr>
                  <a:t>(EUR)</a:t>
                </a:r>
                <a:r>
                  <a:rPr kumimoji="0" lang="ko-KR" alt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13131"/>
                    </a:solidFill>
                    <a:effectLst/>
                    <a:uLnTx/>
                    <a:uFillTx/>
                    <a:latin typeface="Calibri"/>
                  </a:rPr>
                  <a:t>를 초과하는 다국적 기업</a:t>
                </a:r>
                <a:r>
                  <a:rPr kumimoji="0" lang="en-US" altLang="ko-KR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13131"/>
                    </a:solidFill>
                    <a:effectLst/>
                    <a:uLnTx/>
                    <a:uFillTx/>
                    <a:latin typeface="Calibri"/>
                  </a:rPr>
                  <a:t>(MNE)</a:t>
                </a:r>
                <a:r>
                  <a:rPr kumimoji="0" lang="ko-KR" alt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13131"/>
                    </a:solidFill>
                    <a:effectLst/>
                    <a:uLnTx/>
                    <a:uFillTx/>
                    <a:latin typeface="Calibri"/>
                  </a:rPr>
                  <a:t>에 적용됨</a:t>
                </a:r>
                <a:r>
                  <a:rPr kumimoji="0" lang="en-US" altLang="ko-KR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13131"/>
                    </a:solidFill>
                    <a:effectLst/>
                    <a:uLnTx/>
                    <a:uFillTx/>
                    <a:latin typeface="Calibri"/>
                  </a:rPr>
                  <a:t>.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313131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62499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3A1B2D1-34D8-F8E3-0DA3-F85512288FA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707" y="1897842"/>
            <a:ext cx="10739760" cy="3986404"/>
          </a:xfrm>
          <a:prstGeom prst="rect">
            <a:avLst/>
          </a:prstGeom>
        </p:spPr>
      </p:pic>
      <p:sp>
        <p:nvSpPr>
          <p:cNvPr id="3" name="Freeform 15">
            <a:extLst>
              <a:ext uri="{FF2B5EF4-FFF2-40B4-BE49-F238E27FC236}">
                <a16:creationId xmlns:a16="http://schemas.microsoft.com/office/drawing/2014/main" id="{2008531E-1327-FF62-6966-EA167ABAA41E}"/>
              </a:ext>
            </a:extLst>
          </p:cNvPr>
          <p:cNvSpPr/>
          <p:nvPr/>
        </p:nvSpPr>
        <p:spPr bwMode="gray">
          <a:xfrm>
            <a:off x="1414285" y="2209616"/>
            <a:ext cx="8987246" cy="2943497"/>
          </a:xfrm>
          <a:custGeom>
            <a:avLst/>
            <a:gdLst>
              <a:gd name="connsiteX0" fmla="*/ 0 w 8987246"/>
              <a:gd name="connsiteY0" fmla="*/ 0 h 2943497"/>
              <a:gd name="connsiteX1" fmla="*/ 740229 w 8987246"/>
              <a:gd name="connsiteY1" fmla="*/ 391885 h 2943497"/>
              <a:gd name="connsiteX2" fmla="*/ 2899954 w 8987246"/>
              <a:gd name="connsiteY2" fmla="*/ 592182 h 2943497"/>
              <a:gd name="connsiteX3" fmla="*/ 3971109 w 8987246"/>
              <a:gd name="connsiteY3" fmla="*/ 757645 h 2943497"/>
              <a:gd name="connsiteX4" fmla="*/ 4632960 w 8987246"/>
              <a:gd name="connsiteY4" fmla="*/ 1140822 h 2943497"/>
              <a:gd name="connsiteX5" fmla="*/ 4101737 w 8987246"/>
              <a:gd name="connsiteY5" fmla="*/ 1541417 h 2943497"/>
              <a:gd name="connsiteX6" fmla="*/ 2629989 w 8987246"/>
              <a:gd name="connsiteY6" fmla="*/ 1889760 h 2943497"/>
              <a:gd name="connsiteX7" fmla="*/ 3248297 w 8987246"/>
              <a:gd name="connsiteY7" fmla="*/ 2360022 h 2943497"/>
              <a:gd name="connsiteX8" fmla="*/ 6261463 w 8987246"/>
              <a:gd name="connsiteY8" fmla="*/ 2812868 h 2943497"/>
              <a:gd name="connsiteX9" fmla="*/ 8987246 w 8987246"/>
              <a:gd name="connsiteY9" fmla="*/ 2943497 h 2943497"/>
              <a:gd name="connsiteX10" fmla="*/ 8987246 w 8987246"/>
              <a:gd name="connsiteY10" fmla="*/ 2943497 h 294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987246" h="2943497">
                <a:moveTo>
                  <a:pt x="0" y="0"/>
                </a:moveTo>
                <a:cubicBezTo>
                  <a:pt x="128451" y="146594"/>
                  <a:pt x="256903" y="293188"/>
                  <a:pt x="740229" y="391885"/>
                </a:cubicBezTo>
                <a:cubicBezTo>
                  <a:pt x="1223555" y="490582"/>
                  <a:pt x="2361474" y="531222"/>
                  <a:pt x="2899954" y="592182"/>
                </a:cubicBezTo>
                <a:cubicBezTo>
                  <a:pt x="3438434" y="653142"/>
                  <a:pt x="3682275" y="666205"/>
                  <a:pt x="3971109" y="757645"/>
                </a:cubicBezTo>
                <a:cubicBezTo>
                  <a:pt x="4259943" y="849085"/>
                  <a:pt x="4611189" y="1010193"/>
                  <a:pt x="4632960" y="1140822"/>
                </a:cubicBezTo>
                <a:cubicBezTo>
                  <a:pt x="4654731" y="1271451"/>
                  <a:pt x="4435565" y="1416594"/>
                  <a:pt x="4101737" y="1541417"/>
                </a:cubicBezTo>
                <a:cubicBezTo>
                  <a:pt x="3767909" y="1666240"/>
                  <a:pt x="2772229" y="1753326"/>
                  <a:pt x="2629989" y="1889760"/>
                </a:cubicBezTo>
                <a:cubicBezTo>
                  <a:pt x="2487749" y="2026194"/>
                  <a:pt x="2643051" y="2206171"/>
                  <a:pt x="3248297" y="2360022"/>
                </a:cubicBezTo>
                <a:cubicBezTo>
                  <a:pt x="3853543" y="2513873"/>
                  <a:pt x="5304972" y="2715622"/>
                  <a:pt x="6261463" y="2812868"/>
                </a:cubicBezTo>
                <a:cubicBezTo>
                  <a:pt x="7217955" y="2910114"/>
                  <a:pt x="8987246" y="2943497"/>
                  <a:pt x="8987246" y="2943497"/>
                </a:cubicBezTo>
                <a:lnTo>
                  <a:pt x="8987246" y="2943497"/>
                </a:lnTo>
              </a:path>
            </a:pathLst>
          </a:custGeom>
          <a:noFill/>
          <a:ln w="76200" algn="ctr">
            <a:gradFill>
              <a:gsLst>
                <a:gs pos="0">
                  <a:srgbClr val="F5F5F6"/>
                </a:gs>
                <a:gs pos="20000">
                  <a:schemeClr val="bg1"/>
                </a:gs>
                <a:gs pos="85000">
                  <a:schemeClr val="bg1"/>
                </a:gs>
                <a:gs pos="100000">
                  <a:srgbClr val="D1D2D4"/>
                </a:gs>
              </a:gsLst>
              <a:lin ang="5400000" scaled="1"/>
            </a:gradFill>
            <a:miter lim="800000"/>
            <a:headEnd/>
            <a:tailEnd type="triangle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  <a:ea typeface="华文细黑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128794-CC11-92BA-FB79-92895558A419}"/>
              </a:ext>
            </a:extLst>
          </p:cNvPr>
          <p:cNvSpPr txBox="1"/>
          <p:nvPr/>
        </p:nvSpPr>
        <p:spPr>
          <a:xfrm>
            <a:off x="1071977" y="838777"/>
            <a:ext cx="1299748" cy="9618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2021.08</a:t>
            </a: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000" dirty="0"/>
              <a:t>재무부</a:t>
            </a:r>
            <a:r>
              <a:rPr lang="en-US" altLang="ko-KR" sz="1000" dirty="0"/>
              <a:t>(MOF)</a:t>
            </a:r>
            <a:r>
              <a:rPr lang="ko-KR" altLang="en-US" sz="1000" dirty="0"/>
              <a:t>와 세무 총국</a:t>
            </a:r>
            <a:r>
              <a:rPr lang="en-US" altLang="ko-KR" sz="1000" dirty="0"/>
              <a:t>(GDT)</a:t>
            </a:r>
            <a:r>
              <a:rPr lang="ko-KR" altLang="en-US" sz="1000" dirty="0"/>
              <a:t>이 </a:t>
            </a:r>
            <a:r>
              <a:rPr lang="en-US" altLang="ko-KR" sz="1000" dirty="0"/>
              <a:t>MOF</a:t>
            </a:r>
            <a:r>
              <a:rPr lang="ko-KR" altLang="en-US" sz="1000" dirty="0"/>
              <a:t>의 내부 태스크포스 팀 조직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reeform 6">
            <a:extLst>
              <a:ext uri="{FF2B5EF4-FFF2-40B4-BE49-F238E27FC236}">
                <a16:creationId xmlns:a16="http://schemas.microsoft.com/office/drawing/2014/main" id="{BF0CD19F-2698-ED2D-BA85-3EF1A76AEE3F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303536" y="1858854"/>
            <a:ext cx="193554" cy="279332"/>
          </a:xfrm>
          <a:custGeom>
            <a:avLst/>
            <a:gdLst>
              <a:gd name="T0" fmla="*/ 37 w 74"/>
              <a:gd name="T1" fmla="*/ 0 h 118"/>
              <a:gd name="T2" fmla="*/ 0 w 74"/>
              <a:gd name="T3" fmla="*/ 37 h 118"/>
              <a:gd name="T4" fmla="*/ 37 w 74"/>
              <a:gd name="T5" fmla="*/ 118 h 118"/>
              <a:gd name="T6" fmla="*/ 74 w 74"/>
              <a:gd name="T7" fmla="*/ 37 h 118"/>
              <a:gd name="T8" fmla="*/ 37 w 74"/>
              <a:gd name="T9" fmla="*/ 0 h 118"/>
              <a:gd name="T10" fmla="*/ 37 w 74"/>
              <a:gd name="T11" fmla="*/ 57 h 118"/>
              <a:gd name="T12" fmla="*/ 17 w 74"/>
              <a:gd name="T13" fmla="*/ 37 h 118"/>
              <a:gd name="T14" fmla="*/ 37 w 74"/>
              <a:gd name="T15" fmla="*/ 17 h 118"/>
              <a:gd name="T16" fmla="*/ 57 w 74"/>
              <a:gd name="T17" fmla="*/ 37 h 118"/>
              <a:gd name="T18" fmla="*/ 37 w 74"/>
              <a:gd name="T19" fmla="*/ 57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4" h="118">
                <a:moveTo>
                  <a:pt x="37" y="0"/>
                </a:moveTo>
                <a:cubicBezTo>
                  <a:pt x="16" y="0"/>
                  <a:pt x="0" y="16"/>
                  <a:pt x="0" y="37"/>
                </a:cubicBezTo>
                <a:cubicBezTo>
                  <a:pt x="0" y="72"/>
                  <a:pt x="37" y="118"/>
                  <a:pt x="37" y="118"/>
                </a:cubicBezTo>
                <a:cubicBezTo>
                  <a:pt x="37" y="118"/>
                  <a:pt x="74" y="72"/>
                  <a:pt x="74" y="37"/>
                </a:cubicBezTo>
                <a:cubicBezTo>
                  <a:pt x="74" y="16"/>
                  <a:pt x="57" y="0"/>
                  <a:pt x="37" y="0"/>
                </a:cubicBezTo>
                <a:close/>
                <a:moveTo>
                  <a:pt x="37" y="57"/>
                </a:moveTo>
                <a:cubicBezTo>
                  <a:pt x="26" y="57"/>
                  <a:pt x="17" y="48"/>
                  <a:pt x="17" y="37"/>
                </a:cubicBezTo>
                <a:cubicBezTo>
                  <a:pt x="17" y="26"/>
                  <a:pt x="26" y="17"/>
                  <a:pt x="37" y="17"/>
                </a:cubicBezTo>
                <a:cubicBezTo>
                  <a:pt x="48" y="17"/>
                  <a:pt x="57" y="26"/>
                  <a:pt x="57" y="37"/>
                </a:cubicBezTo>
                <a:cubicBezTo>
                  <a:pt x="57" y="48"/>
                  <a:pt x="48" y="57"/>
                  <a:pt x="37" y="57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  <a:ea typeface="华文细黑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643BAD8-D3AB-3DF3-57FA-118C3C9DCC65}"/>
              </a:ext>
            </a:extLst>
          </p:cNvPr>
          <p:cNvSpPr txBox="1"/>
          <p:nvPr/>
        </p:nvSpPr>
        <p:spPr>
          <a:xfrm>
            <a:off x="171449" y="2620011"/>
            <a:ext cx="1906733" cy="1577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2022.01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/>
              <a:ea typeface="Verdana" panose="020B0604030504040204" pitchFamily="34" charset="0"/>
              <a:cs typeface="+mn-cs"/>
            </a:endParaRPr>
          </a:p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재무부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(MOF)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가 관련 부처 및 기관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(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기획투자부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(MPI), 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상공부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(MOIT), 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법무부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(MOJ), 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국가은행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(SBV) 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등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)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에서 필러 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2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의 일부 해결책을 포함한 법인세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(CIT) 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법안 초안에 대한 의견을 수집하기 위한 서신 발송</a:t>
            </a:r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/>
              <a:ea typeface="Verdana" panose="020B0604030504040204" pitchFamily="34" charset="0"/>
              <a:cs typeface="+mn-cs"/>
            </a:endParaRP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851CC1EC-6B3F-8BD2-50FD-02EB8D926D69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863388" y="2347252"/>
            <a:ext cx="187276" cy="279332"/>
          </a:xfrm>
          <a:custGeom>
            <a:avLst/>
            <a:gdLst>
              <a:gd name="T0" fmla="*/ 37 w 74"/>
              <a:gd name="T1" fmla="*/ 0 h 118"/>
              <a:gd name="T2" fmla="*/ 0 w 74"/>
              <a:gd name="T3" fmla="*/ 37 h 118"/>
              <a:gd name="T4" fmla="*/ 37 w 74"/>
              <a:gd name="T5" fmla="*/ 118 h 118"/>
              <a:gd name="T6" fmla="*/ 74 w 74"/>
              <a:gd name="T7" fmla="*/ 37 h 118"/>
              <a:gd name="T8" fmla="*/ 37 w 74"/>
              <a:gd name="T9" fmla="*/ 0 h 118"/>
              <a:gd name="T10" fmla="*/ 37 w 74"/>
              <a:gd name="T11" fmla="*/ 57 h 118"/>
              <a:gd name="T12" fmla="*/ 17 w 74"/>
              <a:gd name="T13" fmla="*/ 37 h 118"/>
              <a:gd name="T14" fmla="*/ 37 w 74"/>
              <a:gd name="T15" fmla="*/ 17 h 118"/>
              <a:gd name="T16" fmla="*/ 57 w 74"/>
              <a:gd name="T17" fmla="*/ 37 h 118"/>
              <a:gd name="T18" fmla="*/ 37 w 74"/>
              <a:gd name="T19" fmla="*/ 57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4" h="118">
                <a:moveTo>
                  <a:pt x="37" y="0"/>
                </a:moveTo>
                <a:cubicBezTo>
                  <a:pt x="16" y="0"/>
                  <a:pt x="0" y="16"/>
                  <a:pt x="0" y="37"/>
                </a:cubicBezTo>
                <a:cubicBezTo>
                  <a:pt x="0" y="72"/>
                  <a:pt x="37" y="118"/>
                  <a:pt x="37" y="118"/>
                </a:cubicBezTo>
                <a:cubicBezTo>
                  <a:pt x="37" y="118"/>
                  <a:pt x="74" y="72"/>
                  <a:pt x="74" y="37"/>
                </a:cubicBezTo>
                <a:cubicBezTo>
                  <a:pt x="74" y="16"/>
                  <a:pt x="57" y="0"/>
                  <a:pt x="37" y="0"/>
                </a:cubicBezTo>
                <a:close/>
                <a:moveTo>
                  <a:pt x="37" y="57"/>
                </a:moveTo>
                <a:cubicBezTo>
                  <a:pt x="26" y="57"/>
                  <a:pt x="17" y="48"/>
                  <a:pt x="17" y="37"/>
                </a:cubicBezTo>
                <a:cubicBezTo>
                  <a:pt x="17" y="26"/>
                  <a:pt x="26" y="17"/>
                  <a:pt x="37" y="17"/>
                </a:cubicBezTo>
                <a:cubicBezTo>
                  <a:pt x="48" y="17"/>
                  <a:pt x="57" y="26"/>
                  <a:pt x="57" y="37"/>
                </a:cubicBezTo>
                <a:cubicBezTo>
                  <a:pt x="57" y="48"/>
                  <a:pt x="48" y="57"/>
                  <a:pt x="37" y="57"/>
                </a:cubicBezTo>
                <a:close/>
              </a:path>
            </a:pathLst>
          </a:custGeom>
          <a:solidFill>
            <a:srgbClr val="B6E16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  <a:ea typeface="华文细黑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EF80614-B6A7-640C-812F-796A11A2AF3B}"/>
              </a:ext>
            </a:extLst>
          </p:cNvPr>
          <p:cNvSpPr txBox="1"/>
          <p:nvPr/>
        </p:nvSpPr>
        <p:spPr>
          <a:xfrm>
            <a:off x="2686962" y="962914"/>
            <a:ext cx="1712067" cy="1115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2022.03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/>
              <a:ea typeface="Verdana" panose="020B0604030504040204" pitchFamily="34" charset="0"/>
              <a:cs typeface="+mn-cs"/>
            </a:endParaRP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000" dirty="0"/>
              <a:t>재무부가 딜로이트</a:t>
            </a:r>
            <a:r>
              <a:rPr lang="en-US" altLang="ko-KR" sz="1000" dirty="0"/>
              <a:t>, </a:t>
            </a:r>
            <a:r>
              <a:rPr lang="ko-KR" altLang="en-US" sz="1000" dirty="0"/>
              <a:t>기타 빅 </a:t>
            </a:r>
            <a:r>
              <a:rPr lang="en-US" altLang="ko-KR" sz="1000" dirty="0"/>
              <a:t>4 </a:t>
            </a:r>
            <a:r>
              <a:rPr lang="ko-KR" altLang="en-US" sz="1000" dirty="0"/>
              <a:t>회계법인 및 베트남의 대기업과 회의를 열어 필러 </a:t>
            </a:r>
            <a:r>
              <a:rPr lang="en-US" altLang="ko-KR" sz="1000" dirty="0"/>
              <a:t>2</a:t>
            </a:r>
            <a:r>
              <a:rPr lang="ko-KR" altLang="en-US" sz="1000" dirty="0"/>
              <a:t>에 대한 영향 및 해결 방안에 대한 의견 수집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/>
              <a:ea typeface="Verdana" panose="020B0604030504040204" pitchFamily="34" charset="0"/>
              <a:cs typeface="+mn-cs"/>
            </a:endParaRPr>
          </a:p>
        </p:txBody>
      </p:sp>
      <p:sp>
        <p:nvSpPr>
          <p:cNvPr id="9" name="Freeform 6">
            <a:extLst>
              <a:ext uri="{FF2B5EF4-FFF2-40B4-BE49-F238E27FC236}">
                <a16:creationId xmlns:a16="http://schemas.microsoft.com/office/drawing/2014/main" id="{9F4F1D82-B83D-84C6-D95B-AF1B3038BCFB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2722049" y="2202520"/>
            <a:ext cx="174857" cy="279332"/>
          </a:xfrm>
          <a:custGeom>
            <a:avLst/>
            <a:gdLst>
              <a:gd name="T0" fmla="*/ 37 w 74"/>
              <a:gd name="T1" fmla="*/ 0 h 118"/>
              <a:gd name="T2" fmla="*/ 0 w 74"/>
              <a:gd name="T3" fmla="*/ 37 h 118"/>
              <a:gd name="T4" fmla="*/ 37 w 74"/>
              <a:gd name="T5" fmla="*/ 118 h 118"/>
              <a:gd name="T6" fmla="*/ 74 w 74"/>
              <a:gd name="T7" fmla="*/ 37 h 118"/>
              <a:gd name="T8" fmla="*/ 37 w 74"/>
              <a:gd name="T9" fmla="*/ 0 h 118"/>
              <a:gd name="T10" fmla="*/ 37 w 74"/>
              <a:gd name="T11" fmla="*/ 57 h 118"/>
              <a:gd name="T12" fmla="*/ 17 w 74"/>
              <a:gd name="T13" fmla="*/ 37 h 118"/>
              <a:gd name="T14" fmla="*/ 37 w 74"/>
              <a:gd name="T15" fmla="*/ 17 h 118"/>
              <a:gd name="T16" fmla="*/ 57 w 74"/>
              <a:gd name="T17" fmla="*/ 37 h 118"/>
              <a:gd name="T18" fmla="*/ 37 w 74"/>
              <a:gd name="T19" fmla="*/ 57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4" h="118">
                <a:moveTo>
                  <a:pt x="37" y="0"/>
                </a:moveTo>
                <a:cubicBezTo>
                  <a:pt x="16" y="0"/>
                  <a:pt x="0" y="16"/>
                  <a:pt x="0" y="37"/>
                </a:cubicBezTo>
                <a:cubicBezTo>
                  <a:pt x="0" y="72"/>
                  <a:pt x="37" y="118"/>
                  <a:pt x="37" y="118"/>
                </a:cubicBezTo>
                <a:cubicBezTo>
                  <a:pt x="37" y="118"/>
                  <a:pt x="74" y="72"/>
                  <a:pt x="74" y="37"/>
                </a:cubicBezTo>
                <a:cubicBezTo>
                  <a:pt x="74" y="16"/>
                  <a:pt x="57" y="0"/>
                  <a:pt x="37" y="0"/>
                </a:cubicBezTo>
                <a:close/>
                <a:moveTo>
                  <a:pt x="37" y="57"/>
                </a:moveTo>
                <a:cubicBezTo>
                  <a:pt x="26" y="57"/>
                  <a:pt x="17" y="48"/>
                  <a:pt x="17" y="37"/>
                </a:cubicBezTo>
                <a:cubicBezTo>
                  <a:pt x="17" y="26"/>
                  <a:pt x="26" y="17"/>
                  <a:pt x="37" y="17"/>
                </a:cubicBezTo>
                <a:cubicBezTo>
                  <a:pt x="48" y="17"/>
                  <a:pt x="57" y="26"/>
                  <a:pt x="57" y="37"/>
                </a:cubicBezTo>
                <a:cubicBezTo>
                  <a:pt x="57" y="48"/>
                  <a:pt x="48" y="57"/>
                  <a:pt x="37" y="57"/>
                </a:cubicBezTo>
                <a:close/>
              </a:path>
            </a:pathLst>
          </a:custGeom>
          <a:solidFill>
            <a:srgbClr val="90CA2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  <a:ea typeface="华文细黑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D661AD6-01BA-5372-F232-8419EF717A76}"/>
              </a:ext>
            </a:extLst>
          </p:cNvPr>
          <p:cNvSpPr txBox="1"/>
          <p:nvPr/>
        </p:nvSpPr>
        <p:spPr>
          <a:xfrm>
            <a:off x="392533" y="3867049"/>
            <a:ext cx="3079510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115888" marR="0" lvl="0" indent="-115888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kumimoji="0" sz="800" b="0" i="0" u="none" strike="noStrike" cap="none" spc="0" normalizeH="0" baseline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2023.02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/>
              <a:ea typeface="Verdana" panose="020B0604030504040204" pitchFamily="34" charset="0"/>
              <a:cs typeface="+mn-cs"/>
            </a:endParaRPr>
          </a:p>
          <a:p>
            <a:pPr marL="115888" marR="0" lvl="0" indent="-115888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재무부가 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TF 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팀을 지원하기 위한 작업 팀을 구성하며 딜로이트가 주요 멤버 중 하나임</a:t>
            </a:r>
          </a:p>
          <a:p>
            <a:pPr marL="115888" marR="0" lvl="0" indent="-115888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VAFIE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의 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2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차 세미나에서 딜로이트가 주요 발표자로 참여함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/>
              <a:ea typeface="Verdana" panose="020B0604030504040204" pitchFamily="34" charset="0"/>
              <a:cs typeface="+mn-cs"/>
            </a:endParaRPr>
          </a:p>
        </p:txBody>
      </p:sp>
      <p:sp>
        <p:nvSpPr>
          <p:cNvPr id="11" name="Freeform 38">
            <a:extLst>
              <a:ext uri="{FF2B5EF4-FFF2-40B4-BE49-F238E27FC236}">
                <a16:creationId xmlns:a16="http://schemas.microsoft.com/office/drawing/2014/main" id="{BCF9E35D-F648-66C0-FC5A-339B70B123E8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3532586" y="3753534"/>
            <a:ext cx="181444" cy="279333"/>
          </a:xfrm>
          <a:custGeom>
            <a:avLst/>
            <a:gdLst>
              <a:gd name="T0" fmla="*/ 37 w 74"/>
              <a:gd name="T1" fmla="*/ 0 h 118"/>
              <a:gd name="T2" fmla="*/ 0 w 74"/>
              <a:gd name="T3" fmla="*/ 37 h 118"/>
              <a:gd name="T4" fmla="*/ 37 w 74"/>
              <a:gd name="T5" fmla="*/ 118 h 118"/>
              <a:gd name="T6" fmla="*/ 74 w 74"/>
              <a:gd name="T7" fmla="*/ 37 h 118"/>
              <a:gd name="T8" fmla="*/ 37 w 74"/>
              <a:gd name="T9" fmla="*/ 0 h 118"/>
              <a:gd name="T10" fmla="*/ 37 w 74"/>
              <a:gd name="T11" fmla="*/ 57 h 118"/>
              <a:gd name="T12" fmla="*/ 17 w 74"/>
              <a:gd name="T13" fmla="*/ 37 h 118"/>
              <a:gd name="T14" fmla="*/ 37 w 74"/>
              <a:gd name="T15" fmla="*/ 17 h 118"/>
              <a:gd name="T16" fmla="*/ 57 w 74"/>
              <a:gd name="T17" fmla="*/ 37 h 118"/>
              <a:gd name="T18" fmla="*/ 37 w 74"/>
              <a:gd name="T19" fmla="*/ 57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4" h="118">
                <a:moveTo>
                  <a:pt x="37" y="0"/>
                </a:moveTo>
                <a:cubicBezTo>
                  <a:pt x="16" y="0"/>
                  <a:pt x="0" y="16"/>
                  <a:pt x="0" y="37"/>
                </a:cubicBezTo>
                <a:cubicBezTo>
                  <a:pt x="0" y="72"/>
                  <a:pt x="37" y="118"/>
                  <a:pt x="37" y="118"/>
                </a:cubicBezTo>
                <a:cubicBezTo>
                  <a:pt x="37" y="118"/>
                  <a:pt x="74" y="72"/>
                  <a:pt x="74" y="37"/>
                </a:cubicBezTo>
                <a:cubicBezTo>
                  <a:pt x="74" y="16"/>
                  <a:pt x="57" y="0"/>
                  <a:pt x="37" y="0"/>
                </a:cubicBezTo>
                <a:close/>
                <a:moveTo>
                  <a:pt x="37" y="57"/>
                </a:moveTo>
                <a:cubicBezTo>
                  <a:pt x="26" y="57"/>
                  <a:pt x="17" y="48"/>
                  <a:pt x="17" y="37"/>
                </a:cubicBezTo>
                <a:cubicBezTo>
                  <a:pt x="17" y="26"/>
                  <a:pt x="26" y="17"/>
                  <a:pt x="37" y="17"/>
                </a:cubicBezTo>
                <a:cubicBezTo>
                  <a:pt x="48" y="17"/>
                  <a:pt x="57" y="26"/>
                  <a:pt x="57" y="37"/>
                </a:cubicBezTo>
                <a:cubicBezTo>
                  <a:pt x="57" y="48"/>
                  <a:pt x="48" y="57"/>
                  <a:pt x="37" y="57"/>
                </a:cubicBezTo>
                <a:close/>
              </a:path>
            </a:pathLst>
          </a:custGeom>
          <a:solidFill>
            <a:srgbClr val="39501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  <a:ea typeface="华文细黑"/>
              <a:cs typeface="+mn-cs"/>
            </a:endParaRPr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3DDC6F66-971D-35B9-6229-E9F86A29B92B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4757709" y="2342186"/>
            <a:ext cx="174857" cy="279332"/>
          </a:xfrm>
          <a:custGeom>
            <a:avLst/>
            <a:gdLst>
              <a:gd name="T0" fmla="*/ 37 w 74"/>
              <a:gd name="T1" fmla="*/ 0 h 118"/>
              <a:gd name="T2" fmla="*/ 0 w 74"/>
              <a:gd name="T3" fmla="*/ 37 h 118"/>
              <a:gd name="T4" fmla="*/ 37 w 74"/>
              <a:gd name="T5" fmla="*/ 118 h 118"/>
              <a:gd name="T6" fmla="*/ 74 w 74"/>
              <a:gd name="T7" fmla="*/ 37 h 118"/>
              <a:gd name="T8" fmla="*/ 37 w 74"/>
              <a:gd name="T9" fmla="*/ 0 h 118"/>
              <a:gd name="T10" fmla="*/ 37 w 74"/>
              <a:gd name="T11" fmla="*/ 57 h 118"/>
              <a:gd name="T12" fmla="*/ 17 w 74"/>
              <a:gd name="T13" fmla="*/ 37 h 118"/>
              <a:gd name="T14" fmla="*/ 37 w 74"/>
              <a:gd name="T15" fmla="*/ 17 h 118"/>
              <a:gd name="T16" fmla="*/ 57 w 74"/>
              <a:gd name="T17" fmla="*/ 37 h 118"/>
              <a:gd name="T18" fmla="*/ 37 w 74"/>
              <a:gd name="T19" fmla="*/ 57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4" h="118">
                <a:moveTo>
                  <a:pt x="37" y="0"/>
                </a:moveTo>
                <a:cubicBezTo>
                  <a:pt x="16" y="0"/>
                  <a:pt x="0" y="16"/>
                  <a:pt x="0" y="37"/>
                </a:cubicBezTo>
                <a:cubicBezTo>
                  <a:pt x="0" y="72"/>
                  <a:pt x="37" y="118"/>
                  <a:pt x="37" y="118"/>
                </a:cubicBezTo>
                <a:cubicBezTo>
                  <a:pt x="37" y="118"/>
                  <a:pt x="74" y="72"/>
                  <a:pt x="74" y="37"/>
                </a:cubicBezTo>
                <a:cubicBezTo>
                  <a:pt x="74" y="16"/>
                  <a:pt x="57" y="0"/>
                  <a:pt x="37" y="0"/>
                </a:cubicBezTo>
                <a:close/>
                <a:moveTo>
                  <a:pt x="37" y="57"/>
                </a:moveTo>
                <a:cubicBezTo>
                  <a:pt x="26" y="57"/>
                  <a:pt x="17" y="48"/>
                  <a:pt x="17" y="37"/>
                </a:cubicBezTo>
                <a:cubicBezTo>
                  <a:pt x="17" y="26"/>
                  <a:pt x="26" y="17"/>
                  <a:pt x="37" y="17"/>
                </a:cubicBezTo>
                <a:cubicBezTo>
                  <a:pt x="48" y="17"/>
                  <a:pt x="57" y="26"/>
                  <a:pt x="57" y="37"/>
                </a:cubicBezTo>
                <a:cubicBezTo>
                  <a:pt x="57" y="48"/>
                  <a:pt x="48" y="57"/>
                  <a:pt x="37" y="57"/>
                </a:cubicBezTo>
                <a:close/>
              </a:path>
            </a:pathLst>
          </a:custGeom>
          <a:solidFill>
            <a:srgbClr val="75A42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  <a:ea typeface="华文细黑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40D9BE4-D1DA-3317-3842-69D5B255D45F}"/>
              </a:ext>
            </a:extLst>
          </p:cNvPr>
          <p:cNvSpPr txBox="1"/>
          <p:nvPr/>
        </p:nvSpPr>
        <p:spPr>
          <a:xfrm>
            <a:off x="4648843" y="1339433"/>
            <a:ext cx="1712067" cy="8079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2022</a:t>
            </a:r>
            <a:r>
              <a:rPr lang="en-US" sz="1400" b="1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.04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/>
              <a:ea typeface="Verdana" panose="020B0604030504040204" pitchFamily="34" charset="0"/>
              <a:cs typeface="+mn-cs"/>
            </a:endParaRP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dirty="0"/>
              <a:t>GDT</a:t>
            </a:r>
            <a:r>
              <a:rPr lang="ko-KR" altLang="en-US" sz="1000" dirty="0"/>
              <a:t>가 정책 개발 및 기업 지원을 위한 필러 </a:t>
            </a:r>
            <a:r>
              <a:rPr lang="en-US" altLang="ko-KR" sz="1000" dirty="0"/>
              <a:t>2</a:t>
            </a:r>
            <a:r>
              <a:rPr lang="ko-KR" altLang="en-US" sz="1000" dirty="0"/>
              <a:t> 영향 평가 요청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/>
              <a:ea typeface="Verdana" panose="020B0604030504040204" pitchFamily="34" charset="0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47BE534-CAED-1007-3B9F-31A659BCD838}"/>
              </a:ext>
            </a:extLst>
          </p:cNvPr>
          <p:cNvSpPr txBox="1"/>
          <p:nvPr/>
        </p:nvSpPr>
        <p:spPr>
          <a:xfrm>
            <a:off x="9695316" y="1189685"/>
            <a:ext cx="2207570" cy="175432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9A44"/>
            </a:solidFill>
          </a:ln>
        </p:spPr>
        <p:txBody>
          <a:bodyPr wrap="square" rtlCol="0">
            <a:spAutoFit/>
          </a:bodyPr>
          <a:lstStyle/>
          <a:p>
            <a:pPr marR="0" lvl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sz="900" dirty="0"/>
              <a:t>(*) </a:t>
            </a:r>
            <a:r>
              <a:rPr lang="ko-KR" altLang="en-US" sz="900" dirty="0"/>
              <a:t>약어</a:t>
            </a:r>
            <a:r>
              <a:rPr lang="en-US" altLang="ko-KR" sz="900" dirty="0"/>
              <a:t>:</a:t>
            </a:r>
            <a:br>
              <a:rPr lang="en-US" altLang="ko-KR" sz="900" dirty="0"/>
            </a:br>
            <a:r>
              <a:rPr lang="en-US" altLang="ko-KR" sz="900" dirty="0"/>
              <a:t>GDT: </a:t>
            </a:r>
            <a:r>
              <a:rPr lang="ko-KR" altLang="en-US" sz="900" dirty="0"/>
              <a:t>일반 세무국</a:t>
            </a:r>
            <a:br>
              <a:rPr lang="ko-KR" altLang="en-US" sz="900" dirty="0"/>
            </a:br>
            <a:r>
              <a:rPr lang="en-US" altLang="ko-KR" sz="900" dirty="0"/>
              <a:t>MOF: </a:t>
            </a:r>
            <a:r>
              <a:rPr lang="ko-KR" altLang="en-US" sz="900" dirty="0"/>
              <a:t>재무부</a:t>
            </a:r>
            <a:br>
              <a:rPr lang="ko-KR" altLang="en-US" sz="900" dirty="0"/>
            </a:br>
            <a:r>
              <a:rPr lang="en-US" altLang="ko-KR" sz="900" dirty="0"/>
              <a:t>MOJ: </a:t>
            </a:r>
            <a:r>
              <a:rPr lang="ko-KR" altLang="en-US" sz="900" dirty="0"/>
              <a:t>법무부</a:t>
            </a:r>
            <a:br>
              <a:rPr lang="ko-KR" altLang="en-US" sz="900" dirty="0"/>
            </a:br>
            <a:r>
              <a:rPr lang="en-US" altLang="ko-KR" sz="900" dirty="0"/>
              <a:t>MOIT: </a:t>
            </a:r>
            <a:r>
              <a:rPr lang="ko-KR" altLang="en-US" sz="900" dirty="0"/>
              <a:t>산업통상부</a:t>
            </a:r>
            <a:br>
              <a:rPr lang="ko-KR" altLang="en-US" sz="900" dirty="0"/>
            </a:br>
            <a:r>
              <a:rPr lang="en-US" altLang="ko-KR" sz="900" dirty="0"/>
              <a:t>MPI: </a:t>
            </a:r>
            <a:r>
              <a:rPr lang="ko-KR" altLang="en-US" sz="900" dirty="0"/>
              <a:t>기획투자부</a:t>
            </a:r>
            <a:br>
              <a:rPr lang="ko-KR" altLang="en-US" sz="900" dirty="0"/>
            </a:br>
            <a:r>
              <a:rPr lang="en-US" altLang="ko-KR" sz="900" dirty="0"/>
              <a:t>NA: </a:t>
            </a:r>
            <a:r>
              <a:rPr lang="ko-KR" altLang="en-US" sz="900" dirty="0"/>
              <a:t>국회</a:t>
            </a:r>
            <a:br>
              <a:rPr lang="ko-KR" altLang="en-US" sz="900" dirty="0"/>
            </a:br>
            <a:r>
              <a:rPr lang="en-US" altLang="ko-KR" sz="900" dirty="0"/>
              <a:t>PM: </a:t>
            </a:r>
            <a:r>
              <a:rPr lang="ko-KR" altLang="en-US" sz="900" dirty="0"/>
              <a:t>총리</a:t>
            </a:r>
            <a:br>
              <a:rPr lang="ko-KR" altLang="en-US" sz="900" dirty="0"/>
            </a:br>
            <a:r>
              <a:rPr lang="en-US" altLang="ko-KR" sz="900" dirty="0"/>
              <a:t>SBV: </a:t>
            </a:r>
            <a:r>
              <a:rPr lang="ko-KR" altLang="en-US" sz="900" dirty="0"/>
              <a:t>베트남 국가은행</a:t>
            </a:r>
            <a:br>
              <a:rPr lang="ko-KR" altLang="en-US" sz="900" dirty="0"/>
            </a:br>
            <a:r>
              <a:rPr lang="en-US" altLang="ko-KR" sz="900" dirty="0"/>
              <a:t>VIAC: </a:t>
            </a:r>
            <a:r>
              <a:rPr lang="ko-KR" altLang="en-US" sz="900" dirty="0"/>
              <a:t>베트남 국제 중재 센터</a:t>
            </a:r>
            <a:br>
              <a:rPr lang="ko-KR" altLang="en-US" sz="900" dirty="0"/>
            </a:br>
            <a:r>
              <a:rPr lang="en-US" altLang="ko-KR" sz="900" dirty="0"/>
              <a:t>NIF: </a:t>
            </a:r>
            <a:r>
              <a:rPr lang="ko-KR" altLang="en-US" sz="900" dirty="0"/>
              <a:t>국가 재정 기관</a:t>
            </a:r>
            <a:br>
              <a:rPr lang="ko-KR" altLang="en-US" sz="900" dirty="0"/>
            </a:br>
            <a:r>
              <a:rPr lang="en-US" altLang="ko-KR" sz="900" dirty="0"/>
              <a:t>VAFIE: </a:t>
            </a:r>
            <a:r>
              <a:rPr lang="ko-KR" altLang="en-US" sz="900" dirty="0"/>
              <a:t>베트남 외국인 투자 기업 협회</a:t>
            </a:r>
            <a:endParaRPr kumimoji="0" lang="en-US" sz="900" b="0" i="1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/>
              <a:ea typeface="Verdana" panose="020B0604030504040204" pitchFamily="34" charset="0"/>
              <a:cs typeface="+mn-cs"/>
            </a:endParaRPr>
          </a:p>
        </p:txBody>
      </p:sp>
      <p:sp>
        <p:nvSpPr>
          <p:cNvPr id="15" name="Freeform 6">
            <a:extLst>
              <a:ext uri="{FF2B5EF4-FFF2-40B4-BE49-F238E27FC236}">
                <a16:creationId xmlns:a16="http://schemas.microsoft.com/office/drawing/2014/main" id="{E97E23A1-8A4A-3C5C-5CE0-2D93D0299B56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6429603" y="2744025"/>
            <a:ext cx="174857" cy="279333"/>
          </a:xfrm>
          <a:custGeom>
            <a:avLst/>
            <a:gdLst>
              <a:gd name="T0" fmla="*/ 37 w 74"/>
              <a:gd name="T1" fmla="*/ 0 h 118"/>
              <a:gd name="T2" fmla="*/ 0 w 74"/>
              <a:gd name="T3" fmla="*/ 37 h 118"/>
              <a:gd name="T4" fmla="*/ 37 w 74"/>
              <a:gd name="T5" fmla="*/ 118 h 118"/>
              <a:gd name="T6" fmla="*/ 74 w 74"/>
              <a:gd name="T7" fmla="*/ 37 h 118"/>
              <a:gd name="T8" fmla="*/ 37 w 74"/>
              <a:gd name="T9" fmla="*/ 0 h 118"/>
              <a:gd name="T10" fmla="*/ 37 w 74"/>
              <a:gd name="T11" fmla="*/ 57 h 118"/>
              <a:gd name="T12" fmla="*/ 17 w 74"/>
              <a:gd name="T13" fmla="*/ 37 h 118"/>
              <a:gd name="T14" fmla="*/ 37 w 74"/>
              <a:gd name="T15" fmla="*/ 17 h 118"/>
              <a:gd name="T16" fmla="*/ 57 w 74"/>
              <a:gd name="T17" fmla="*/ 37 h 118"/>
              <a:gd name="T18" fmla="*/ 37 w 74"/>
              <a:gd name="T19" fmla="*/ 57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4" h="118">
                <a:moveTo>
                  <a:pt x="37" y="0"/>
                </a:moveTo>
                <a:cubicBezTo>
                  <a:pt x="16" y="0"/>
                  <a:pt x="0" y="16"/>
                  <a:pt x="0" y="37"/>
                </a:cubicBezTo>
                <a:cubicBezTo>
                  <a:pt x="0" y="72"/>
                  <a:pt x="37" y="118"/>
                  <a:pt x="37" y="118"/>
                </a:cubicBezTo>
                <a:cubicBezTo>
                  <a:pt x="37" y="118"/>
                  <a:pt x="74" y="72"/>
                  <a:pt x="74" y="37"/>
                </a:cubicBezTo>
                <a:cubicBezTo>
                  <a:pt x="74" y="16"/>
                  <a:pt x="57" y="0"/>
                  <a:pt x="37" y="0"/>
                </a:cubicBezTo>
                <a:close/>
                <a:moveTo>
                  <a:pt x="37" y="57"/>
                </a:moveTo>
                <a:cubicBezTo>
                  <a:pt x="26" y="57"/>
                  <a:pt x="17" y="48"/>
                  <a:pt x="17" y="37"/>
                </a:cubicBezTo>
                <a:cubicBezTo>
                  <a:pt x="17" y="26"/>
                  <a:pt x="26" y="17"/>
                  <a:pt x="37" y="17"/>
                </a:cubicBezTo>
                <a:cubicBezTo>
                  <a:pt x="48" y="17"/>
                  <a:pt x="57" y="26"/>
                  <a:pt x="57" y="37"/>
                </a:cubicBezTo>
                <a:cubicBezTo>
                  <a:pt x="57" y="48"/>
                  <a:pt x="48" y="57"/>
                  <a:pt x="37" y="57"/>
                </a:cubicBezTo>
                <a:close/>
              </a:path>
            </a:pathLst>
          </a:custGeom>
          <a:solidFill>
            <a:srgbClr val="61881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  <a:ea typeface="华文细黑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2C52E15-94BE-1EB6-5944-FB8B64936304}"/>
              </a:ext>
            </a:extLst>
          </p:cNvPr>
          <p:cNvSpPr txBox="1"/>
          <p:nvPr/>
        </p:nvSpPr>
        <p:spPr>
          <a:xfrm>
            <a:off x="6411599" y="3518914"/>
            <a:ext cx="1188373" cy="8079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115888" marR="0" lvl="0" indent="-115888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kumimoji="0" sz="800" b="0" i="0" u="none" strike="noStrike" cap="none" spc="0" normalizeH="0" baseline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2022.08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/>
              <a:ea typeface="Verdana" panose="020B0604030504040204" pitchFamily="34" charset="0"/>
              <a:cs typeface="+mn-cs"/>
            </a:endParaRP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ko-KR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총리가 필러 </a:t>
            </a:r>
            <a:r>
              <a:rPr kumimoji="0" lang="en-US" altLang="ko-K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2</a:t>
            </a:r>
            <a:r>
              <a:rPr kumimoji="0" lang="ko-KR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에 대한 태스크 포스</a:t>
            </a:r>
            <a:r>
              <a:rPr kumimoji="0" lang="en-US" altLang="ko-K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(TF) </a:t>
            </a:r>
            <a:r>
              <a:rPr kumimoji="0" lang="ko-KR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팀 설립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/>
              <a:ea typeface="Verdana" panose="020B0604030504040204" pitchFamily="34" charset="0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159B1C5-E26D-413F-D108-EF052F5BB748}"/>
              </a:ext>
            </a:extLst>
          </p:cNvPr>
          <p:cNvSpPr txBox="1"/>
          <p:nvPr/>
        </p:nvSpPr>
        <p:spPr>
          <a:xfrm>
            <a:off x="6409420" y="1308627"/>
            <a:ext cx="1980952" cy="1269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115888" marR="0" lvl="0" indent="-115888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kumimoji="0" sz="800" b="0" i="0" u="none" strike="noStrike" cap="none" spc="0" normalizeH="0" baseline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2022.06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/>
              <a:ea typeface="Verdana" panose="020B0604030504040204" pitchFamily="34" charset="0"/>
              <a:cs typeface="+mn-cs"/>
            </a:endParaRP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베트남 외국인 투자 기업 협회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(VAFIE)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의 필러 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2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에 관한 첫 번째 세미나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.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 빅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4(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딜로이트 포함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), 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재무부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, GDT, MPI, KOCHAM, AMCHAM,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 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EUROCHAM 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등과 공동 진행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/>
              <a:ea typeface="Verdana" panose="020B0604030504040204" pitchFamily="34" charset="0"/>
              <a:cs typeface="+mn-cs"/>
            </a:endParaRPr>
          </a:p>
        </p:txBody>
      </p:sp>
      <p:sp>
        <p:nvSpPr>
          <p:cNvPr id="18" name="Freeform 6">
            <a:extLst>
              <a:ext uri="{FF2B5EF4-FFF2-40B4-BE49-F238E27FC236}">
                <a16:creationId xmlns:a16="http://schemas.microsoft.com/office/drawing/2014/main" id="{D0B12347-8943-AB17-F70E-8CC9A738B593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6220610" y="3453980"/>
            <a:ext cx="174857" cy="279333"/>
          </a:xfrm>
          <a:custGeom>
            <a:avLst/>
            <a:gdLst>
              <a:gd name="T0" fmla="*/ 37 w 74"/>
              <a:gd name="T1" fmla="*/ 0 h 118"/>
              <a:gd name="T2" fmla="*/ 0 w 74"/>
              <a:gd name="T3" fmla="*/ 37 h 118"/>
              <a:gd name="T4" fmla="*/ 37 w 74"/>
              <a:gd name="T5" fmla="*/ 118 h 118"/>
              <a:gd name="T6" fmla="*/ 74 w 74"/>
              <a:gd name="T7" fmla="*/ 37 h 118"/>
              <a:gd name="T8" fmla="*/ 37 w 74"/>
              <a:gd name="T9" fmla="*/ 0 h 118"/>
              <a:gd name="T10" fmla="*/ 37 w 74"/>
              <a:gd name="T11" fmla="*/ 57 h 118"/>
              <a:gd name="T12" fmla="*/ 17 w 74"/>
              <a:gd name="T13" fmla="*/ 37 h 118"/>
              <a:gd name="T14" fmla="*/ 37 w 74"/>
              <a:gd name="T15" fmla="*/ 17 h 118"/>
              <a:gd name="T16" fmla="*/ 57 w 74"/>
              <a:gd name="T17" fmla="*/ 37 h 118"/>
              <a:gd name="T18" fmla="*/ 37 w 74"/>
              <a:gd name="T19" fmla="*/ 57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4" h="118">
                <a:moveTo>
                  <a:pt x="37" y="0"/>
                </a:moveTo>
                <a:cubicBezTo>
                  <a:pt x="16" y="0"/>
                  <a:pt x="0" y="16"/>
                  <a:pt x="0" y="37"/>
                </a:cubicBezTo>
                <a:cubicBezTo>
                  <a:pt x="0" y="72"/>
                  <a:pt x="37" y="118"/>
                  <a:pt x="37" y="118"/>
                </a:cubicBezTo>
                <a:cubicBezTo>
                  <a:pt x="37" y="118"/>
                  <a:pt x="74" y="72"/>
                  <a:pt x="74" y="37"/>
                </a:cubicBezTo>
                <a:cubicBezTo>
                  <a:pt x="74" y="16"/>
                  <a:pt x="57" y="0"/>
                  <a:pt x="37" y="0"/>
                </a:cubicBezTo>
                <a:close/>
                <a:moveTo>
                  <a:pt x="37" y="57"/>
                </a:moveTo>
                <a:cubicBezTo>
                  <a:pt x="26" y="57"/>
                  <a:pt x="17" y="48"/>
                  <a:pt x="17" y="37"/>
                </a:cubicBezTo>
                <a:cubicBezTo>
                  <a:pt x="17" y="26"/>
                  <a:pt x="26" y="17"/>
                  <a:pt x="37" y="17"/>
                </a:cubicBezTo>
                <a:cubicBezTo>
                  <a:pt x="48" y="17"/>
                  <a:pt x="57" y="26"/>
                  <a:pt x="57" y="37"/>
                </a:cubicBezTo>
                <a:cubicBezTo>
                  <a:pt x="57" y="48"/>
                  <a:pt x="48" y="57"/>
                  <a:pt x="37" y="57"/>
                </a:cubicBezTo>
                <a:close/>
              </a:path>
            </a:pathLst>
          </a:custGeom>
          <a:solidFill>
            <a:srgbClr val="49661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  <a:ea typeface="华文细黑"/>
              <a:cs typeface="+mn-cs"/>
            </a:endParaRPr>
          </a:p>
        </p:txBody>
      </p:sp>
      <p:sp>
        <p:nvSpPr>
          <p:cNvPr id="19" name="Freeform 6">
            <a:extLst>
              <a:ext uri="{FF2B5EF4-FFF2-40B4-BE49-F238E27FC236}">
                <a16:creationId xmlns:a16="http://schemas.microsoft.com/office/drawing/2014/main" id="{E17F53E5-ECBC-C9D0-C67B-C832CB2517C7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4269377" y="4674881"/>
            <a:ext cx="174857" cy="279333"/>
          </a:xfrm>
          <a:custGeom>
            <a:avLst/>
            <a:gdLst>
              <a:gd name="T0" fmla="*/ 37 w 74"/>
              <a:gd name="T1" fmla="*/ 0 h 118"/>
              <a:gd name="T2" fmla="*/ 0 w 74"/>
              <a:gd name="T3" fmla="*/ 37 h 118"/>
              <a:gd name="T4" fmla="*/ 37 w 74"/>
              <a:gd name="T5" fmla="*/ 118 h 118"/>
              <a:gd name="T6" fmla="*/ 74 w 74"/>
              <a:gd name="T7" fmla="*/ 37 h 118"/>
              <a:gd name="T8" fmla="*/ 37 w 74"/>
              <a:gd name="T9" fmla="*/ 0 h 118"/>
              <a:gd name="T10" fmla="*/ 37 w 74"/>
              <a:gd name="T11" fmla="*/ 57 h 118"/>
              <a:gd name="T12" fmla="*/ 17 w 74"/>
              <a:gd name="T13" fmla="*/ 37 h 118"/>
              <a:gd name="T14" fmla="*/ 37 w 74"/>
              <a:gd name="T15" fmla="*/ 17 h 118"/>
              <a:gd name="T16" fmla="*/ 57 w 74"/>
              <a:gd name="T17" fmla="*/ 37 h 118"/>
              <a:gd name="T18" fmla="*/ 37 w 74"/>
              <a:gd name="T19" fmla="*/ 57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4" h="118">
                <a:moveTo>
                  <a:pt x="37" y="0"/>
                </a:moveTo>
                <a:cubicBezTo>
                  <a:pt x="16" y="0"/>
                  <a:pt x="0" y="16"/>
                  <a:pt x="0" y="37"/>
                </a:cubicBezTo>
                <a:cubicBezTo>
                  <a:pt x="0" y="72"/>
                  <a:pt x="37" y="118"/>
                  <a:pt x="37" y="118"/>
                </a:cubicBezTo>
                <a:cubicBezTo>
                  <a:pt x="37" y="118"/>
                  <a:pt x="74" y="72"/>
                  <a:pt x="74" y="37"/>
                </a:cubicBezTo>
                <a:cubicBezTo>
                  <a:pt x="74" y="16"/>
                  <a:pt x="57" y="0"/>
                  <a:pt x="37" y="0"/>
                </a:cubicBezTo>
                <a:close/>
                <a:moveTo>
                  <a:pt x="37" y="57"/>
                </a:moveTo>
                <a:cubicBezTo>
                  <a:pt x="26" y="57"/>
                  <a:pt x="17" y="48"/>
                  <a:pt x="17" y="37"/>
                </a:cubicBezTo>
                <a:cubicBezTo>
                  <a:pt x="17" y="26"/>
                  <a:pt x="26" y="17"/>
                  <a:pt x="37" y="17"/>
                </a:cubicBezTo>
                <a:cubicBezTo>
                  <a:pt x="48" y="17"/>
                  <a:pt x="57" y="26"/>
                  <a:pt x="57" y="37"/>
                </a:cubicBezTo>
                <a:cubicBezTo>
                  <a:pt x="57" y="48"/>
                  <a:pt x="48" y="57"/>
                  <a:pt x="37" y="57"/>
                </a:cubicBezTo>
                <a:close/>
              </a:path>
            </a:pathLst>
          </a:custGeom>
          <a:solidFill>
            <a:srgbClr val="2A3A0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  <a:ea typeface="华文细黑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9263765-6DE7-45AB-A786-259D0D6C6114}"/>
              </a:ext>
            </a:extLst>
          </p:cNvPr>
          <p:cNvSpPr txBox="1"/>
          <p:nvPr/>
        </p:nvSpPr>
        <p:spPr>
          <a:xfrm>
            <a:off x="1377683" y="4936308"/>
            <a:ext cx="3105294" cy="1115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115888" marR="0" lvl="0" indent="-115888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kumimoji="0" sz="800" b="0" i="0" u="none" strike="noStrike" cap="none" spc="0" normalizeH="0" baseline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2023.03-2023.05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/>
              <a:ea typeface="Verdana" panose="020B0604030504040204" pitchFamily="34" charset="0"/>
              <a:cs typeface="+mn-cs"/>
            </a:endParaRPr>
          </a:p>
          <a:p>
            <a:pPr marL="115888" marR="0" lvl="0" indent="-115888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MPI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에서 공개 의견 수집을 위한 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1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차 세미나가 개최됨 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(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딜로이트가 참여 및 발표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)GDT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가 베트남의 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12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대 외국인 직접 투자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(FDI) 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기업과 대면 회의를 진행하여 의견 및 제안을 수집함주 정부 협회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(VIAC, NIF 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등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)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에서 세미나 진행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/>
              <a:ea typeface="Verdana" panose="020B0604030504040204" pitchFamily="34" charset="0"/>
              <a:cs typeface="+mn-c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B486754-171F-E888-FE7F-219B95E9F8F8}"/>
              </a:ext>
            </a:extLst>
          </p:cNvPr>
          <p:cNvSpPr txBox="1"/>
          <p:nvPr/>
        </p:nvSpPr>
        <p:spPr>
          <a:xfrm>
            <a:off x="4606985" y="5336275"/>
            <a:ext cx="1695992" cy="9618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115888" marR="0" lvl="0" indent="-115888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kumimoji="0" sz="800" b="0" i="0" u="none" strike="noStrike" cap="none" spc="0" normalizeH="0" baseline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2023.07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/>
              <a:ea typeface="Verdana" panose="020B0604030504040204" pitchFamily="34" charset="0"/>
              <a:cs typeface="+mn-cs"/>
            </a:endParaRPr>
          </a:p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2023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년 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7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월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: 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정부가 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2024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년 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1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월 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1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일부터 필러 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2(QDMTT 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및 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IIR)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를 적용하기 위한 초안 결의안을 발표함</a:t>
            </a:r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Verdana" panose="020B0604030504040204" pitchFamily="34" charset="0"/>
              <a:cs typeface="+mn-cs"/>
            </a:endParaRPr>
          </a:p>
        </p:txBody>
      </p:sp>
      <p:sp>
        <p:nvSpPr>
          <p:cNvPr id="22" name="Freeform 6">
            <a:extLst>
              <a:ext uri="{FF2B5EF4-FFF2-40B4-BE49-F238E27FC236}">
                <a16:creationId xmlns:a16="http://schemas.microsoft.com/office/drawing/2014/main" id="{A1823670-EB19-D2FE-2FCF-4D0291C63D29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6066076" y="5025859"/>
            <a:ext cx="174857" cy="279333"/>
          </a:xfrm>
          <a:custGeom>
            <a:avLst/>
            <a:gdLst>
              <a:gd name="T0" fmla="*/ 37 w 74"/>
              <a:gd name="T1" fmla="*/ 0 h 118"/>
              <a:gd name="T2" fmla="*/ 0 w 74"/>
              <a:gd name="T3" fmla="*/ 37 h 118"/>
              <a:gd name="T4" fmla="*/ 37 w 74"/>
              <a:gd name="T5" fmla="*/ 118 h 118"/>
              <a:gd name="T6" fmla="*/ 74 w 74"/>
              <a:gd name="T7" fmla="*/ 37 h 118"/>
              <a:gd name="T8" fmla="*/ 37 w 74"/>
              <a:gd name="T9" fmla="*/ 0 h 118"/>
              <a:gd name="T10" fmla="*/ 37 w 74"/>
              <a:gd name="T11" fmla="*/ 57 h 118"/>
              <a:gd name="T12" fmla="*/ 17 w 74"/>
              <a:gd name="T13" fmla="*/ 37 h 118"/>
              <a:gd name="T14" fmla="*/ 37 w 74"/>
              <a:gd name="T15" fmla="*/ 17 h 118"/>
              <a:gd name="T16" fmla="*/ 57 w 74"/>
              <a:gd name="T17" fmla="*/ 37 h 118"/>
              <a:gd name="T18" fmla="*/ 37 w 74"/>
              <a:gd name="T19" fmla="*/ 57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4" h="118">
                <a:moveTo>
                  <a:pt x="37" y="0"/>
                </a:moveTo>
                <a:cubicBezTo>
                  <a:pt x="16" y="0"/>
                  <a:pt x="0" y="16"/>
                  <a:pt x="0" y="37"/>
                </a:cubicBezTo>
                <a:cubicBezTo>
                  <a:pt x="0" y="72"/>
                  <a:pt x="37" y="118"/>
                  <a:pt x="37" y="118"/>
                </a:cubicBezTo>
                <a:cubicBezTo>
                  <a:pt x="37" y="118"/>
                  <a:pt x="74" y="72"/>
                  <a:pt x="74" y="37"/>
                </a:cubicBezTo>
                <a:cubicBezTo>
                  <a:pt x="74" y="16"/>
                  <a:pt x="57" y="0"/>
                  <a:pt x="37" y="0"/>
                </a:cubicBezTo>
                <a:close/>
                <a:moveTo>
                  <a:pt x="37" y="57"/>
                </a:moveTo>
                <a:cubicBezTo>
                  <a:pt x="26" y="57"/>
                  <a:pt x="17" y="48"/>
                  <a:pt x="17" y="37"/>
                </a:cubicBezTo>
                <a:cubicBezTo>
                  <a:pt x="17" y="26"/>
                  <a:pt x="26" y="17"/>
                  <a:pt x="37" y="17"/>
                </a:cubicBezTo>
                <a:cubicBezTo>
                  <a:pt x="48" y="17"/>
                  <a:pt x="57" y="26"/>
                  <a:pt x="57" y="37"/>
                </a:cubicBezTo>
                <a:cubicBezTo>
                  <a:pt x="57" y="48"/>
                  <a:pt x="48" y="57"/>
                  <a:pt x="37" y="57"/>
                </a:cubicBezTo>
                <a:close/>
              </a:path>
            </a:pathLst>
          </a:custGeom>
          <a:solidFill>
            <a:srgbClr val="17200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  <a:ea typeface="华文细黑"/>
              <a:cs typeface="+mn-cs"/>
            </a:endParaRPr>
          </a:p>
        </p:txBody>
      </p:sp>
      <p:sp>
        <p:nvSpPr>
          <p:cNvPr id="23" name="Freeform 6">
            <a:extLst>
              <a:ext uri="{FF2B5EF4-FFF2-40B4-BE49-F238E27FC236}">
                <a16:creationId xmlns:a16="http://schemas.microsoft.com/office/drawing/2014/main" id="{146BD90D-A729-0F02-EBC7-CDE4D0D6F8AE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7652515" y="4233233"/>
            <a:ext cx="480052" cy="816875"/>
          </a:xfrm>
          <a:custGeom>
            <a:avLst/>
            <a:gdLst>
              <a:gd name="T0" fmla="*/ 37 w 74"/>
              <a:gd name="T1" fmla="*/ 0 h 118"/>
              <a:gd name="T2" fmla="*/ 0 w 74"/>
              <a:gd name="T3" fmla="*/ 37 h 118"/>
              <a:gd name="T4" fmla="*/ 37 w 74"/>
              <a:gd name="T5" fmla="*/ 118 h 118"/>
              <a:gd name="T6" fmla="*/ 74 w 74"/>
              <a:gd name="T7" fmla="*/ 37 h 118"/>
              <a:gd name="T8" fmla="*/ 37 w 74"/>
              <a:gd name="T9" fmla="*/ 0 h 118"/>
              <a:gd name="T10" fmla="*/ 37 w 74"/>
              <a:gd name="T11" fmla="*/ 57 h 118"/>
              <a:gd name="T12" fmla="*/ 17 w 74"/>
              <a:gd name="T13" fmla="*/ 37 h 118"/>
              <a:gd name="T14" fmla="*/ 37 w 74"/>
              <a:gd name="T15" fmla="*/ 17 h 118"/>
              <a:gd name="T16" fmla="*/ 57 w 74"/>
              <a:gd name="T17" fmla="*/ 37 h 118"/>
              <a:gd name="T18" fmla="*/ 37 w 74"/>
              <a:gd name="T19" fmla="*/ 57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4" h="118">
                <a:moveTo>
                  <a:pt x="37" y="0"/>
                </a:moveTo>
                <a:cubicBezTo>
                  <a:pt x="16" y="0"/>
                  <a:pt x="0" y="16"/>
                  <a:pt x="0" y="37"/>
                </a:cubicBezTo>
                <a:cubicBezTo>
                  <a:pt x="0" y="72"/>
                  <a:pt x="37" y="118"/>
                  <a:pt x="37" y="118"/>
                </a:cubicBezTo>
                <a:cubicBezTo>
                  <a:pt x="37" y="118"/>
                  <a:pt x="74" y="72"/>
                  <a:pt x="74" y="37"/>
                </a:cubicBezTo>
                <a:cubicBezTo>
                  <a:pt x="74" y="16"/>
                  <a:pt x="57" y="0"/>
                  <a:pt x="37" y="0"/>
                </a:cubicBezTo>
                <a:close/>
                <a:moveTo>
                  <a:pt x="37" y="57"/>
                </a:moveTo>
                <a:cubicBezTo>
                  <a:pt x="26" y="57"/>
                  <a:pt x="17" y="48"/>
                  <a:pt x="17" y="37"/>
                </a:cubicBezTo>
                <a:cubicBezTo>
                  <a:pt x="17" y="26"/>
                  <a:pt x="26" y="17"/>
                  <a:pt x="37" y="17"/>
                </a:cubicBezTo>
                <a:cubicBezTo>
                  <a:pt x="48" y="17"/>
                  <a:pt x="57" y="26"/>
                  <a:pt x="57" y="37"/>
                </a:cubicBezTo>
                <a:cubicBezTo>
                  <a:pt x="57" y="48"/>
                  <a:pt x="48" y="57"/>
                  <a:pt x="37" y="57"/>
                </a:cubicBezTo>
                <a:close/>
              </a:path>
            </a:pathLst>
          </a:custGeom>
          <a:solidFill>
            <a:srgbClr val="86BC2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75A420"/>
              </a:solidFill>
              <a:effectLst/>
              <a:uLnTx/>
              <a:uFillTx/>
              <a:latin typeface="Calibri Light"/>
              <a:ea typeface="华文细黑"/>
              <a:cs typeface="+mn-c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C4D553E-E32C-D6EE-B8E9-B73CE2C4772B}"/>
              </a:ext>
            </a:extLst>
          </p:cNvPr>
          <p:cNvSpPr txBox="1"/>
          <p:nvPr/>
        </p:nvSpPr>
        <p:spPr>
          <a:xfrm>
            <a:off x="7798907" y="2672454"/>
            <a:ext cx="1896409" cy="14234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115888" marR="0" lvl="0" indent="-115888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kumimoji="0" sz="800" b="0" i="0" u="none" strike="noStrike" cap="none" spc="0" normalizeH="0" baseline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86BC25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2023.11.29</a:t>
            </a: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베트남 제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15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차 전국회의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(6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차 회의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)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에서 글로벌 최소 세금 정책에 따라 추가 법인세 적용에 대한 결의안 제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107/2023/QH15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를 투표하고 통과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, 2024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년 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1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월 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1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일부터 효력 발생</a:t>
            </a:r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Verdana" panose="020B0604030504040204" pitchFamily="34" charset="0"/>
              <a:cs typeface="+mn-cs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79F6136-CE96-45EC-4BF7-5F213F4DBD63}"/>
              </a:ext>
            </a:extLst>
          </p:cNvPr>
          <p:cNvSpPr txBox="1"/>
          <p:nvPr/>
        </p:nvSpPr>
        <p:spPr>
          <a:xfrm>
            <a:off x="7470996" y="5635442"/>
            <a:ext cx="1695992" cy="654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115888" marR="0" lvl="0" indent="-115888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kumimoji="0" sz="800" b="0" i="0" u="none" strike="noStrike" cap="none" spc="0" normalizeH="0" baseline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2024.10 (</a:t>
            </a:r>
            <a:r>
              <a:rPr kumimoji="0" lang="ko-KR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예상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)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/>
              <a:ea typeface="Verdana" panose="020B0604030504040204" pitchFamily="34" charset="0"/>
              <a:cs typeface="+mn-cs"/>
            </a:endParaRPr>
          </a:p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ko-KR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결의안에 대한 소개 법령이 발행될 것으로 예상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/>
              <a:ea typeface="Verdana" panose="020B0604030504040204" pitchFamily="34" charset="0"/>
              <a:cs typeface="+mn-cs"/>
            </a:endParaRPr>
          </a:p>
        </p:txBody>
      </p:sp>
      <p:sp>
        <p:nvSpPr>
          <p:cNvPr id="26" name="Freeform 6">
            <a:extLst>
              <a:ext uri="{FF2B5EF4-FFF2-40B4-BE49-F238E27FC236}">
                <a16:creationId xmlns:a16="http://schemas.microsoft.com/office/drawing/2014/main" id="{52AA9112-8E80-AA47-D3C6-FF003E5F4D14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8930087" y="5325026"/>
            <a:ext cx="174857" cy="279333"/>
          </a:xfrm>
          <a:custGeom>
            <a:avLst/>
            <a:gdLst>
              <a:gd name="T0" fmla="*/ 37 w 74"/>
              <a:gd name="T1" fmla="*/ 0 h 118"/>
              <a:gd name="T2" fmla="*/ 0 w 74"/>
              <a:gd name="T3" fmla="*/ 37 h 118"/>
              <a:gd name="T4" fmla="*/ 37 w 74"/>
              <a:gd name="T5" fmla="*/ 118 h 118"/>
              <a:gd name="T6" fmla="*/ 74 w 74"/>
              <a:gd name="T7" fmla="*/ 37 h 118"/>
              <a:gd name="T8" fmla="*/ 37 w 74"/>
              <a:gd name="T9" fmla="*/ 0 h 118"/>
              <a:gd name="T10" fmla="*/ 37 w 74"/>
              <a:gd name="T11" fmla="*/ 57 h 118"/>
              <a:gd name="T12" fmla="*/ 17 w 74"/>
              <a:gd name="T13" fmla="*/ 37 h 118"/>
              <a:gd name="T14" fmla="*/ 37 w 74"/>
              <a:gd name="T15" fmla="*/ 17 h 118"/>
              <a:gd name="T16" fmla="*/ 57 w 74"/>
              <a:gd name="T17" fmla="*/ 37 h 118"/>
              <a:gd name="T18" fmla="*/ 37 w 74"/>
              <a:gd name="T19" fmla="*/ 57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4" h="118">
                <a:moveTo>
                  <a:pt x="37" y="0"/>
                </a:moveTo>
                <a:cubicBezTo>
                  <a:pt x="16" y="0"/>
                  <a:pt x="0" y="16"/>
                  <a:pt x="0" y="37"/>
                </a:cubicBezTo>
                <a:cubicBezTo>
                  <a:pt x="0" y="72"/>
                  <a:pt x="37" y="118"/>
                  <a:pt x="37" y="118"/>
                </a:cubicBezTo>
                <a:cubicBezTo>
                  <a:pt x="37" y="118"/>
                  <a:pt x="74" y="72"/>
                  <a:pt x="74" y="37"/>
                </a:cubicBezTo>
                <a:cubicBezTo>
                  <a:pt x="74" y="16"/>
                  <a:pt x="57" y="0"/>
                  <a:pt x="37" y="0"/>
                </a:cubicBezTo>
                <a:close/>
                <a:moveTo>
                  <a:pt x="37" y="57"/>
                </a:moveTo>
                <a:cubicBezTo>
                  <a:pt x="26" y="57"/>
                  <a:pt x="17" y="48"/>
                  <a:pt x="17" y="37"/>
                </a:cubicBezTo>
                <a:cubicBezTo>
                  <a:pt x="17" y="26"/>
                  <a:pt x="26" y="17"/>
                  <a:pt x="37" y="17"/>
                </a:cubicBezTo>
                <a:cubicBezTo>
                  <a:pt x="48" y="17"/>
                  <a:pt x="57" y="26"/>
                  <a:pt x="57" y="37"/>
                </a:cubicBezTo>
                <a:cubicBezTo>
                  <a:pt x="57" y="48"/>
                  <a:pt x="48" y="57"/>
                  <a:pt x="37" y="57"/>
                </a:cubicBezTo>
                <a:close/>
              </a:path>
            </a:pathLst>
          </a:custGeom>
          <a:solidFill>
            <a:srgbClr val="17200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  <a:ea typeface="华文细黑"/>
              <a:cs typeface="+mn-cs"/>
            </a:endParaRPr>
          </a:p>
        </p:txBody>
      </p:sp>
      <p:sp>
        <p:nvSpPr>
          <p:cNvPr id="27" name="Freeform 6">
            <a:extLst>
              <a:ext uri="{FF2B5EF4-FFF2-40B4-BE49-F238E27FC236}">
                <a16:creationId xmlns:a16="http://schemas.microsoft.com/office/drawing/2014/main" id="{9A7AA2DF-D977-AE89-E95F-DCF1BBA24955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9881987" y="4558875"/>
            <a:ext cx="174857" cy="279333"/>
          </a:xfrm>
          <a:custGeom>
            <a:avLst/>
            <a:gdLst>
              <a:gd name="T0" fmla="*/ 37 w 74"/>
              <a:gd name="T1" fmla="*/ 0 h 118"/>
              <a:gd name="T2" fmla="*/ 0 w 74"/>
              <a:gd name="T3" fmla="*/ 37 h 118"/>
              <a:gd name="T4" fmla="*/ 37 w 74"/>
              <a:gd name="T5" fmla="*/ 118 h 118"/>
              <a:gd name="T6" fmla="*/ 74 w 74"/>
              <a:gd name="T7" fmla="*/ 37 h 118"/>
              <a:gd name="T8" fmla="*/ 37 w 74"/>
              <a:gd name="T9" fmla="*/ 0 h 118"/>
              <a:gd name="T10" fmla="*/ 37 w 74"/>
              <a:gd name="T11" fmla="*/ 57 h 118"/>
              <a:gd name="T12" fmla="*/ 17 w 74"/>
              <a:gd name="T13" fmla="*/ 37 h 118"/>
              <a:gd name="T14" fmla="*/ 37 w 74"/>
              <a:gd name="T15" fmla="*/ 17 h 118"/>
              <a:gd name="T16" fmla="*/ 57 w 74"/>
              <a:gd name="T17" fmla="*/ 37 h 118"/>
              <a:gd name="T18" fmla="*/ 37 w 74"/>
              <a:gd name="T19" fmla="*/ 57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4" h="118">
                <a:moveTo>
                  <a:pt x="37" y="0"/>
                </a:moveTo>
                <a:cubicBezTo>
                  <a:pt x="16" y="0"/>
                  <a:pt x="0" y="16"/>
                  <a:pt x="0" y="37"/>
                </a:cubicBezTo>
                <a:cubicBezTo>
                  <a:pt x="0" y="72"/>
                  <a:pt x="37" y="118"/>
                  <a:pt x="37" y="118"/>
                </a:cubicBezTo>
                <a:cubicBezTo>
                  <a:pt x="37" y="118"/>
                  <a:pt x="74" y="72"/>
                  <a:pt x="74" y="37"/>
                </a:cubicBezTo>
                <a:cubicBezTo>
                  <a:pt x="74" y="16"/>
                  <a:pt x="57" y="0"/>
                  <a:pt x="37" y="0"/>
                </a:cubicBezTo>
                <a:close/>
                <a:moveTo>
                  <a:pt x="37" y="57"/>
                </a:moveTo>
                <a:cubicBezTo>
                  <a:pt x="26" y="57"/>
                  <a:pt x="17" y="48"/>
                  <a:pt x="17" y="37"/>
                </a:cubicBezTo>
                <a:cubicBezTo>
                  <a:pt x="17" y="26"/>
                  <a:pt x="26" y="17"/>
                  <a:pt x="37" y="17"/>
                </a:cubicBezTo>
                <a:cubicBezTo>
                  <a:pt x="48" y="17"/>
                  <a:pt x="57" y="26"/>
                  <a:pt x="57" y="37"/>
                </a:cubicBezTo>
                <a:cubicBezTo>
                  <a:pt x="57" y="48"/>
                  <a:pt x="48" y="57"/>
                  <a:pt x="37" y="57"/>
                </a:cubicBezTo>
                <a:close/>
              </a:path>
            </a:pathLst>
          </a:custGeom>
          <a:solidFill>
            <a:srgbClr val="61881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  <a:ea typeface="华文细黑"/>
              <a:cs typeface="+mn-cs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3A1D8F6-E8D4-F12E-68AD-E2284E59A600}"/>
              </a:ext>
            </a:extLst>
          </p:cNvPr>
          <p:cNvSpPr txBox="1"/>
          <p:nvPr/>
        </p:nvSpPr>
        <p:spPr>
          <a:xfrm>
            <a:off x="9851757" y="3867049"/>
            <a:ext cx="1946022" cy="654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115888" marR="0" lvl="0" indent="-115888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kumimoji="0" sz="800" b="0" i="0" u="none" strike="noStrike" cap="none" spc="0" normalizeH="0" baseline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2025 – 2026 (</a:t>
            </a:r>
            <a:r>
              <a:rPr kumimoji="0" lang="ko-KR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예상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)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/>
              <a:ea typeface="Verdana" panose="020B0604030504040204" pitchFamily="34" charset="0"/>
              <a:cs typeface="+mn-cs"/>
            </a:endParaRP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ko-KR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개정된 </a:t>
            </a:r>
            <a:r>
              <a:rPr kumimoji="0" lang="en-US" altLang="ko-K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CIT </a:t>
            </a:r>
            <a:r>
              <a:rPr kumimoji="0" lang="ko-KR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법이 </a:t>
            </a:r>
            <a:r>
              <a:rPr kumimoji="0" lang="en-US" altLang="ko-K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GMT </a:t>
            </a:r>
            <a:r>
              <a:rPr kumimoji="0" lang="ko-KR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+mn-cs"/>
              </a:rPr>
              <a:t>규칙을 포함하여 시행됨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/>
              <a:ea typeface="Verdana" panose="020B0604030504040204" pitchFamily="34" charset="0"/>
              <a:cs typeface="+mn-cs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3F2767C-CE4C-5A4B-9986-397BFA4390E6}"/>
              </a:ext>
            </a:extLst>
          </p:cNvPr>
          <p:cNvSpPr/>
          <p:nvPr/>
        </p:nvSpPr>
        <p:spPr bwMode="gray">
          <a:xfrm>
            <a:off x="7375491" y="5648669"/>
            <a:ext cx="1946022" cy="825769"/>
          </a:xfrm>
          <a:prstGeom prst="rect">
            <a:avLst/>
          </a:prstGeom>
          <a:noFill/>
          <a:ln w="19050" algn="ctr">
            <a:solidFill>
              <a:srgbClr val="ED8B00"/>
            </a:solidFill>
            <a:prstDash val="lgDash"/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80E1CEB-340C-7108-4531-FBDC5858808F}"/>
              </a:ext>
            </a:extLst>
          </p:cNvPr>
          <p:cNvSpPr/>
          <p:nvPr/>
        </p:nvSpPr>
        <p:spPr bwMode="gray">
          <a:xfrm>
            <a:off x="9783098" y="3827742"/>
            <a:ext cx="2160615" cy="695418"/>
          </a:xfrm>
          <a:prstGeom prst="rect">
            <a:avLst/>
          </a:prstGeom>
          <a:noFill/>
          <a:ln w="19050" algn="ctr">
            <a:solidFill>
              <a:srgbClr val="C00000"/>
            </a:solidFill>
            <a:prstDash val="lgDash"/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5B109FB-AE2E-96C1-FC2C-E6DB781F515A}"/>
              </a:ext>
            </a:extLst>
          </p:cNvPr>
          <p:cNvSpPr txBox="1"/>
          <p:nvPr/>
        </p:nvSpPr>
        <p:spPr>
          <a:xfrm>
            <a:off x="242387" y="204418"/>
            <a:ext cx="54790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/>
              <a:t>베트남의 필러</a:t>
            </a:r>
            <a:r>
              <a:rPr lang="en-US" sz="2000" dirty="0"/>
              <a:t>2 </a:t>
            </a:r>
            <a:r>
              <a:rPr lang="ko-KR" altLang="en-US" sz="2000" dirty="0"/>
              <a:t>여정</a:t>
            </a:r>
            <a:endParaRPr lang="en-US" sz="2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>
            <a:extLst>
              <a:ext uri="{FF2B5EF4-FFF2-40B4-BE49-F238E27FC236}">
                <a16:creationId xmlns:a16="http://schemas.microsoft.com/office/drawing/2014/main" id="{F5B109FB-AE2E-96C1-FC2C-E6DB781F515A}"/>
              </a:ext>
            </a:extLst>
          </p:cNvPr>
          <p:cNvSpPr txBox="1"/>
          <p:nvPr/>
        </p:nvSpPr>
        <p:spPr>
          <a:xfrm>
            <a:off x="242386" y="204418"/>
            <a:ext cx="112442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000" dirty="0"/>
              <a:t>결의안 </a:t>
            </a:r>
            <a:r>
              <a:rPr lang="en-US" altLang="ko-KR" sz="2000" dirty="0"/>
              <a:t>107/2023/QH15 </a:t>
            </a:r>
            <a:r>
              <a:rPr lang="ko-KR" altLang="en-US" sz="2000" dirty="0"/>
              <a:t>및 초안 안내 법령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87A5C12C-BA5A-74A3-D452-928310FA4A84}"/>
              </a:ext>
            </a:extLst>
          </p:cNvPr>
          <p:cNvCxnSpPr>
            <a:cxnSpLocks/>
            <a:endCxn id="52" idx="3"/>
          </p:cNvCxnSpPr>
          <p:nvPr/>
        </p:nvCxnSpPr>
        <p:spPr>
          <a:xfrm>
            <a:off x="1369790" y="1853280"/>
            <a:ext cx="9579330" cy="0"/>
          </a:xfrm>
          <a:prstGeom prst="line">
            <a:avLst/>
          </a:prstGeom>
          <a:ln w="38100">
            <a:solidFill>
              <a:schemeClr val="tx2">
                <a:lumMod val="9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up 32">
            <a:extLst>
              <a:ext uri="{FF2B5EF4-FFF2-40B4-BE49-F238E27FC236}">
                <a16:creationId xmlns:a16="http://schemas.microsoft.com/office/drawing/2014/main" id="{FDEDA9A4-66D0-5C86-7ED8-F3AE7A1F4CEB}"/>
              </a:ext>
            </a:extLst>
          </p:cNvPr>
          <p:cNvGrpSpPr/>
          <p:nvPr/>
        </p:nvGrpSpPr>
        <p:grpSpPr>
          <a:xfrm>
            <a:off x="607304" y="1100287"/>
            <a:ext cx="1524973" cy="1505985"/>
            <a:chOff x="1080538" y="1184631"/>
            <a:chExt cx="1712982" cy="1712982"/>
          </a:xfrm>
        </p:grpSpPr>
        <p:sp>
          <p:nvSpPr>
            <p:cNvPr id="34" name="Freeform 2">
              <a:extLst>
                <a:ext uri="{FF2B5EF4-FFF2-40B4-BE49-F238E27FC236}">
                  <a16:creationId xmlns:a16="http://schemas.microsoft.com/office/drawing/2014/main" id="{36F0772D-6D63-D454-E4C3-93AE79104F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0538" y="1184631"/>
              <a:ext cx="1712982" cy="1712982"/>
            </a:xfrm>
            <a:custGeom>
              <a:avLst/>
              <a:gdLst>
                <a:gd name="T0" fmla="*/ 1377 w 2753"/>
                <a:gd name="T1" fmla="*/ 0 h 2752"/>
                <a:gd name="T2" fmla="*/ 1377 w 2753"/>
                <a:gd name="T3" fmla="*/ 0 h 2752"/>
                <a:gd name="T4" fmla="*/ 2752 w 2753"/>
                <a:gd name="T5" fmla="*/ 1376 h 2752"/>
                <a:gd name="T6" fmla="*/ 2752 w 2753"/>
                <a:gd name="T7" fmla="*/ 1376 h 2752"/>
                <a:gd name="T8" fmla="*/ 1377 w 2753"/>
                <a:gd name="T9" fmla="*/ 2751 h 2752"/>
                <a:gd name="T10" fmla="*/ 1377 w 2753"/>
                <a:gd name="T11" fmla="*/ 2751 h 2752"/>
                <a:gd name="T12" fmla="*/ 0 w 2753"/>
                <a:gd name="T13" fmla="*/ 1376 h 2752"/>
                <a:gd name="T14" fmla="*/ 0 w 2753"/>
                <a:gd name="T15" fmla="*/ 1376 h 2752"/>
                <a:gd name="T16" fmla="*/ 1377 w 2753"/>
                <a:gd name="T17" fmla="*/ 0 h 2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53" h="2752">
                  <a:moveTo>
                    <a:pt x="1377" y="0"/>
                  </a:moveTo>
                  <a:lnTo>
                    <a:pt x="1377" y="0"/>
                  </a:lnTo>
                  <a:cubicBezTo>
                    <a:pt x="2137" y="0"/>
                    <a:pt x="2752" y="616"/>
                    <a:pt x="2752" y="1376"/>
                  </a:cubicBezTo>
                  <a:lnTo>
                    <a:pt x="2752" y="1376"/>
                  </a:lnTo>
                  <a:cubicBezTo>
                    <a:pt x="2752" y="2135"/>
                    <a:pt x="2137" y="2751"/>
                    <a:pt x="1377" y="2751"/>
                  </a:cubicBezTo>
                  <a:lnTo>
                    <a:pt x="1377" y="2751"/>
                  </a:lnTo>
                  <a:cubicBezTo>
                    <a:pt x="616" y="2751"/>
                    <a:pt x="0" y="2135"/>
                    <a:pt x="0" y="1376"/>
                  </a:cubicBezTo>
                  <a:lnTo>
                    <a:pt x="0" y="1376"/>
                  </a:lnTo>
                  <a:cubicBezTo>
                    <a:pt x="0" y="616"/>
                    <a:pt x="616" y="0"/>
                    <a:pt x="137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66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35" name="Freeform 3">
              <a:extLst>
                <a:ext uri="{FF2B5EF4-FFF2-40B4-BE49-F238E27FC236}">
                  <a16:creationId xmlns:a16="http://schemas.microsoft.com/office/drawing/2014/main" id="{7877FFF4-C31D-AA66-65B1-F11579EE2C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5055" y="1376793"/>
              <a:ext cx="1166694" cy="1331405"/>
            </a:xfrm>
            <a:custGeom>
              <a:avLst/>
              <a:gdLst>
                <a:gd name="T0" fmla="*/ 885 w 1872"/>
                <a:gd name="T1" fmla="*/ 18 h 2138"/>
                <a:gd name="T2" fmla="*/ 885 w 1872"/>
                <a:gd name="T3" fmla="*/ 18 h 2138"/>
                <a:gd name="T4" fmla="*/ 986 w 1872"/>
                <a:gd name="T5" fmla="*/ 18 h 2138"/>
                <a:gd name="T6" fmla="*/ 1820 w 1872"/>
                <a:gd name="T7" fmla="*/ 500 h 2138"/>
                <a:gd name="T8" fmla="*/ 1820 w 1872"/>
                <a:gd name="T9" fmla="*/ 500 h 2138"/>
                <a:gd name="T10" fmla="*/ 1871 w 1872"/>
                <a:gd name="T11" fmla="*/ 588 h 2138"/>
                <a:gd name="T12" fmla="*/ 1871 w 1872"/>
                <a:gd name="T13" fmla="*/ 1549 h 2138"/>
                <a:gd name="T14" fmla="*/ 1871 w 1872"/>
                <a:gd name="T15" fmla="*/ 1549 h 2138"/>
                <a:gd name="T16" fmla="*/ 1820 w 1872"/>
                <a:gd name="T17" fmla="*/ 1637 h 2138"/>
                <a:gd name="T18" fmla="*/ 986 w 1872"/>
                <a:gd name="T19" fmla="*/ 2119 h 2138"/>
                <a:gd name="T20" fmla="*/ 986 w 1872"/>
                <a:gd name="T21" fmla="*/ 2119 h 2138"/>
                <a:gd name="T22" fmla="*/ 885 w 1872"/>
                <a:gd name="T23" fmla="*/ 2119 h 2138"/>
                <a:gd name="T24" fmla="*/ 50 w 1872"/>
                <a:gd name="T25" fmla="*/ 1637 h 2138"/>
                <a:gd name="T26" fmla="*/ 50 w 1872"/>
                <a:gd name="T27" fmla="*/ 1637 h 2138"/>
                <a:gd name="T28" fmla="*/ 0 w 1872"/>
                <a:gd name="T29" fmla="*/ 1549 h 2138"/>
                <a:gd name="T30" fmla="*/ 0 w 1872"/>
                <a:gd name="T31" fmla="*/ 588 h 2138"/>
                <a:gd name="T32" fmla="*/ 0 w 1872"/>
                <a:gd name="T33" fmla="*/ 588 h 2138"/>
                <a:gd name="T34" fmla="*/ 50 w 1872"/>
                <a:gd name="T35" fmla="*/ 500 h 2138"/>
                <a:gd name="T36" fmla="*/ 885 w 1872"/>
                <a:gd name="T37" fmla="*/ 18 h 2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72" h="2138">
                  <a:moveTo>
                    <a:pt x="885" y="18"/>
                  </a:moveTo>
                  <a:lnTo>
                    <a:pt x="885" y="18"/>
                  </a:lnTo>
                  <a:cubicBezTo>
                    <a:pt x="916" y="0"/>
                    <a:pt x="955" y="0"/>
                    <a:pt x="986" y="18"/>
                  </a:cubicBezTo>
                  <a:lnTo>
                    <a:pt x="1820" y="500"/>
                  </a:lnTo>
                  <a:lnTo>
                    <a:pt x="1820" y="500"/>
                  </a:lnTo>
                  <a:cubicBezTo>
                    <a:pt x="1851" y="517"/>
                    <a:pt x="1871" y="551"/>
                    <a:pt x="1871" y="588"/>
                  </a:cubicBezTo>
                  <a:lnTo>
                    <a:pt x="1871" y="1549"/>
                  </a:lnTo>
                  <a:lnTo>
                    <a:pt x="1871" y="1549"/>
                  </a:lnTo>
                  <a:cubicBezTo>
                    <a:pt x="1871" y="1586"/>
                    <a:pt x="1851" y="1620"/>
                    <a:pt x="1820" y="1637"/>
                  </a:cubicBezTo>
                  <a:lnTo>
                    <a:pt x="986" y="2119"/>
                  </a:lnTo>
                  <a:lnTo>
                    <a:pt x="986" y="2119"/>
                  </a:lnTo>
                  <a:cubicBezTo>
                    <a:pt x="955" y="2137"/>
                    <a:pt x="916" y="2137"/>
                    <a:pt x="885" y="2119"/>
                  </a:cubicBezTo>
                  <a:lnTo>
                    <a:pt x="50" y="1637"/>
                  </a:lnTo>
                  <a:lnTo>
                    <a:pt x="50" y="1637"/>
                  </a:lnTo>
                  <a:cubicBezTo>
                    <a:pt x="19" y="1620"/>
                    <a:pt x="0" y="1586"/>
                    <a:pt x="0" y="1549"/>
                  </a:cubicBezTo>
                  <a:lnTo>
                    <a:pt x="0" y="588"/>
                  </a:lnTo>
                  <a:lnTo>
                    <a:pt x="0" y="588"/>
                  </a:lnTo>
                  <a:cubicBezTo>
                    <a:pt x="0" y="551"/>
                    <a:pt x="19" y="517"/>
                    <a:pt x="50" y="500"/>
                  </a:cubicBezTo>
                  <a:lnTo>
                    <a:pt x="885" y="18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66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0C131C87-F241-EFAF-3939-C34265F1263D}"/>
                </a:ext>
              </a:extLst>
            </p:cNvPr>
            <p:cNvSpPr txBox="1"/>
            <p:nvPr/>
          </p:nvSpPr>
          <p:spPr>
            <a:xfrm>
              <a:off x="1698821" y="1648707"/>
              <a:ext cx="476412" cy="78483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500" b="1" i="0" u="none" strike="noStrike" kern="1200" cap="none" spc="0" normalizeH="0" baseline="0" noProof="0">
                  <a:ln>
                    <a:noFill/>
                  </a:ln>
                  <a:solidFill>
                    <a:srgbClr val="86BC25"/>
                  </a:solidFill>
                  <a:effectLst/>
                  <a:uLnTx/>
                  <a:uFillTx/>
                  <a:latin typeface="Calibri"/>
                  <a:ea typeface="+mn-ea"/>
                  <a:cs typeface="Poppins" pitchFamily="2" charset="77"/>
                </a:rPr>
                <a:t>1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51066C4C-B00C-5502-7019-26467A21D7E2}"/>
              </a:ext>
            </a:extLst>
          </p:cNvPr>
          <p:cNvGrpSpPr/>
          <p:nvPr/>
        </p:nvGrpSpPr>
        <p:grpSpPr>
          <a:xfrm>
            <a:off x="2945454" y="1100287"/>
            <a:ext cx="1524973" cy="1505985"/>
            <a:chOff x="3160024" y="1184631"/>
            <a:chExt cx="1712982" cy="1712982"/>
          </a:xfrm>
        </p:grpSpPr>
        <p:sp>
          <p:nvSpPr>
            <p:cNvPr id="38" name="Freeform 5">
              <a:extLst>
                <a:ext uri="{FF2B5EF4-FFF2-40B4-BE49-F238E27FC236}">
                  <a16:creationId xmlns:a16="http://schemas.microsoft.com/office/drawing/2014/main" id="{C265A09B-EF29-62FA-9003-7E1C61592D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0024" y="1184631"/>
              <a:ext cx="1712982" cy="1712982"/>
            </a:xfrm>
            <a:custGeom>
              <a:avLst/>
              <a:gdLst>
                <a:gd name="T0" fmla="*/ 1376 w 2753"/>
                <a:gd name="T1" fmla="*/ 0 h 2752"/>
                <a:gd name="T2" fmla="*/ 1376 w 2753"/>
                <a:gd name="T3" fmla="*/ 0 h 2752"/>
                <a:gd name="T4" fmla="*/ 2752 w 2753"/>
                <a:gd name="T5" fmla="*/ 1376 h 2752"/>
                <a:gd name="T6" fmla="*/ 2752 w 2753"/>
                <a:gd name="T7" fmla="*/ 1376 h 2752"/>
                <a:gd name="T8" fmla="*/ 1376 w 2753"/>
                <a:gd name="T9" fmla="*/ 2751 h 2752"/>
                <a:gd name="T10" fmla="*/ 1376 w 2753"/>
                <a:gd name="T11" fmla="*/ 2751 h 2752"/>
                <a:gd name="T12" fmla="*/ 0 w 2753"/>
                <a:gd name="T13" fmla="*/ 1376 h 2752"/>
                <a:gd name="T14" fmla="*/ 0 w 2753"/>
                <a:gd name="T15" fmla="*/ 1376 h 2752"/>
                <a:gd name="T16" fmla="*/ 1376 w 2753"/>
                <a:gd name="T17" fmla="*/ 0 h 2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53" h="2752">
                  <a:moveTo>
                    <a:pt x="1376" y="0"/>
                  </a:moveTo>
                  <a:lnTo>
                    <a:pt x="1376" y="0"/>
                  </a:lnTo>
                  <a:cubicBezTo>
                    <a:pt x="2137" y="0"/>
                    <a:pt x="2752" y="616"/>
                    <a:pt x="2752" y="1376"/>
                  </a:cubicBezTo>
                  <a:lnTo>
                    <a:pt x="2752" y="1376"/>
                  </a:lnTo>
                  <a:cubicBezTo>
                    <a:pt x="2752" y="2135"/>
                    <a:pt x="2137" y="2751"/>
                    <a:pt x="1376" y="2751"/>
                  </a:cubicBezTo>
                  <a:lnTo>
                    <a:pt x="1376" y="2751"/>
                  </a:lnTo>
                  <a:cubicBezTo>
                    <a:pt x="616" y="2751"/>
                    <a:pt x="0" y="2135"/>
                    <a:pt x="0" y="1376"/>
                  </a:cubicBezTo>
                  <a:lnTo>
                    <a:pt x="0" y="1376"/>
                  </a:lnTo>
                  <a:cubicBezTo>
                    <a:pt x="0" y="616"/>
                    <a:pt x="616" y="0"/>
                    <a:pt x="1376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66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39" name="Freeform 6">
              <a:extLst>
                <a:ext uri="{FF2B5EF4-FFF2-40B4-BE49-F238E27FC236}">
                  <a16:creationId xmlns:a16="http://schemas.microsoft.com/office/drawing/2014/main" id="{D67F15E5-0DAC-3045-52E8-577BDA8F21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4541" y="1376793"/>
              <a:ext cx="1166695" cy="1331405"/>
            </a:xfrm>
            <a:custGeom>
              <a:avLst/>
              <a:gdLst>
                <a:gd name="T0" fmla="*/ 885 w 1873"/>
                <a:gd name="T1" fmla="*/ 18 h 2138"/>
                <a:gd name="T2" fmla="*/ 885 w 1873"/>
                <a:gd name="T3" fmla="*/ 18 h 2138"/>
                <a:gd name="T4" fmla="*/ 987 w 1873"/>
                <a:gd name="T5" fmla="*/ 18 h 2138"/>
                <a:gd name="T6" fmla="*/ 1821 w 1873"/>
                <a:gd name="T7" fmla="*/ 500 h 2138"/>
                <a:gd name="T8" fmla="*/ 1821 w 1873"/>
                <a:gd name="T9" fmla="*/ 500 h 2138"/>
                <a:gd name="T10" fmla="*/ 1872 w 1873"/>
                <a:gd name="T11" fmla="*/ 588 h 2138"/>
                <a:gd name="T12" fmla="*/ 1872 w 1873"/>
                <a:gd name="T13" fmla="*/ 1549 h 2138"/>
                <a:gd name="T14" fmla="*/ 1872 w 1873"/>
                <a:gd name="T15" fmla="*/ 1549 h 2138"/>
                <a:gd name="T16" fmla="*/ 1821 w 1873"/>
                <a:gd name="T17" fmla="*/ 1637 h 2138"/>
                <a:gd name="T18" fmla="*/ 987 w 1873"/>
                <a:gd name="T19" fmla="*/ 2119 h 2138"/>
                <a:gd name="T20" fmla="*/ 987 w 1873"/>
                <a:gd name="T21" fmla="*/ 2119 h 2138"/>
                <a:gd name="T22" fmla="*/ 885 w 1873"/>
                <a:gd name="T23" fmla="*/ 2119 h 2138"/>
                <a:gd name="T24" fmla="*/ 51 w 1873"/>
                <a:gd name="T25" fmla="*/ 1637 h 2138"/>
                <a:gd name="T26" fmla="*/ 51 w 1873"/>
                <a:gd name="T27" fmla="*/ 1637 h 2138"/>
                <a:gd name="T28" fmla="*/ 0 w 1873"/>
                <a:gd name="T29" fmla="*/ 1549 h 2138"/>
                <a:gd name="T30" fmla="*/ 0 w 1873"/>
                <a:gd name="T31" fmla="*/ 588 h 2138"/>
                <a:gd name="T32" fmla="*/ 0 w 1873"/>
                <a:gd name="T33" fmla="*/ 588 h 2138"/>
                <a:gd name="T34" fmla="*/ 51 w 1873"/>
                <a:gd name="T35" fmla="*/ 500 h 2138"/>
                <a:gd name="T36" fmla="*/ 885 w 1873"/>
                <a:gd name="T37" fmla="*/ 18 h 2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73" h="2138">
                  <a:moveTo>
                    <a:pt x="885" y="18"/>
                  </a:moveTo>
                  <a:lnTo>
                    <a:pt x="885" y="18"/>
                  </a:lnTo>
                  <a:cubicBezTo>
                    <a:pt x="917" y="0"/>
                    <a:pt x="956" y="0"/>
                    <a:pt x="987" y="18"/>
                  </a:cubicBezTo>
                  <a:lnTo>
                    <a:pt x="1821" y="500"/>
                  </a:lnTo>
                  <a:lnTo>
                    <a:pt x="1821" y="500"/>
                  </a:lnTo>
                  <a:cubicBezTo>
                    <a:pt x="1852" y="517"/>
                    <a:pt x="1872" y="551"/>
                    <a:pt x="1872" y="588"/>
                  </a:cubicBezTo>
                  <a:lnTo>
                    <a:pt x="1872" y="1549"/>
                  </a:lnTo>
                  <a:lnTo>
                    <a:pt x="1872" y="1549"/>
                  </a:lnTo>
                  <a:cubicBezTo>
                    <a:pt x="1872" y="1586"/>
                    <a:pt x="1852" y="1620"/>
                    <a:pt x="1821" y="1637"/>
                  </a:cubicBezTo>
                  <a:lnTo>
                    <a:pt x="987" y="2119"/>
                  </a:lnTo>
                  <a:lnTo>
                    <a:pt x="987" y="2119"/>
                  </a:lnTo>
                  <a:cubicBezTo>
                    <a:pt x="956" y="2137"/>
                    <a:pt x="917" y="2137"/>
                    <a:pt x="885" y="2119"/>
                  </a:cubicBezTo>
                  <a:lnTo>
                    <a:pt x="51" y="1637"/>
                  </a:lnTo>
                  <a:lnTo>
                    <a:pt x="51" y="1637"/>
                  </a:lnTo>
                  <a:cubicBezTo>
                    <a:pt x="20" y="1620"/>
                    <a:pt x="0" y="1586"/>
                    <a:pt x="0" y="1549"/>
                  </a:cubicBezTo>
                  <a:lnTo>
                    <a:pt x="0" y="588"/>
                  </a:lnTo>
                  <a:lnTo>
                    <a:pt x="0" y="588"/>
                  </a:lnTo>
                  <a:cubicBezTo>
                    <a:pt x="0" y="551"/>
                    <a:pt x="20" y="517"/>
                    <a:pt x="51" y="500"/>
                  </a:cubicBezTo>
                  <a:lnTo>
                    <a:pt x="885" y="18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66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69DD57E9-6896-73CE-5AF1-75266CA20B33}"/>
                </a:ext>
              </a:extLst>
            </p:cNvPr>
            <p:cNvSpPr txBox="1"/>
            <p:nvPr/>
          </p:nvSpPr>
          <p:spPr>
            <a:xfrm>
              <a:off x="3778307" y="1648707"/>
              <a:ext cx="476412" cy="78483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500" b="1" i="0" u="none" strike="noStrike" kern="1200" cap="none" spc="0" normalizeH="0" baseline="0" noProof="0">
                  <a:ln>
                    <a:noFill/>
                  </a:ln>
                  <a:solidFill>
                    <a:srgbClr val="43B02A"/>
                  </a:solidFill>
                  <a:effectLst/>
                  <a:uLnTx/>
                  <a:uFillTx/>
                  <a:latin typeface="Calibri"/>
                  <a:ea typeface="+mn-ea"/>
                  <a:cs typeface="Poppins" pitchFamily="2" charset="77"/>
                </a:rPr>
                <a:t>2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A7737190-9CB0-0706-E8CB-955686F18E55}"/>
              </a:ext>
            </a:extLst>
          </p:cNvPr>
          <p:cNvGrpSpPr/>
          <p:nvPr/>
        </p:nvGrpSpPr>
        <p:grpSpPr>
          <a:xfrm>
            <a:off x="5272668" y="1100287"/>
            <a:ext cx="1524973" cy="1505985"/>
            <a:chOff x="5239510" y="1184631"/>
            <a:chExt cx="1712982" cy="1712982"/>
          </a:xfrm>
        </p:grpSpPr>
        <p:sp>
          <p:nvSpPr>
            <p:cNvPr id="42" name="Freeform 8">
              <a:extLst>
                <a:ext uri="{FF2B5EF4-FFF2-40B4-BE49-F238E27FC236}">
                  <a16:creationId xmlns:a16="http://schemas.microsoft.com/office/drawing/2014/main" id="{2252830F-7923-365E-7ABE-3B7DA4189E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9510" y="1184631"/>
              <a:ext cx="1712982" cy="1712982"/>
            </a:xfrm>
            <a:custGeom>
              <a:avLst/>
              <a:gdLst>
                <a:gd name="T0" fmla="*/ 1376 w 2752"/>
                <a:gd name="T1" fmla="*/ 0 h 2752"/>
                <a:gd name="T2" fmla="*/ 1376 w 2752"/>
                <a:gd name="T3" fmla="*/ 0 h 2752"/>
                <a:gd name="T4" fmla="*/ 2751 w 2752"/>
                <a:gd name="T5" fmla="*/ 1376 h 2752"/>
                <a:gd name="T6" fmla="*/ 2751 w 2752"/>
                <a:gd name="T7" fmla="*/ 1376 h 2752"/>
                <a:gd name="T8" fmla="*/ 1376 w 2752"/>
                <a:gd name="T9" fmla="*/ 2751 h 2752"/>
                <a:gd name="T10" fmla="*/ 1376 w 2752"/>
                <a:gd name="T11" fmla="*/ 2751 h 2752"/>
                <a:gd name="T12" fmla="*/ 0 w 2752"/>
                <a:gd name="T13" fmla="*/ 1376 h 2752"/>
                <a:gd name="T14" fmla="*/ 0 w 2752"/>
                <a:gd name="T15" fmla="*/ 1376 h 2752"/>
                <a:gd name="T16" fmla="*/ 1376 w 2752"/>
                <a:gd name="T17" fmla="*/ 0 h 2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52" h="2752">
                  <a:moveTo>
                    <a:pt x="1376" y="0"/>
                  </a:moveTo>
                  <a:lnTo>
                    <a:pt x="1376" y="0"/>
                  </a:lnTo>
                  <a:cubicBezTo>
                    <a:pt x="2135" y="0"/>
                    <a:pt x="2751" y="616"/>
                    <a:pt x="2751" y="1376"/>
                  </a:cubicBezTo>
                  <a:lnTo>
                    <a:pt x="2751" y="1376"/>
                  </a:lnTo>
                  <a:cubicBezTo>
                    <a:pt x="2751" y="2135"/>
                    <a:pt x="2135" y="2751"/>
                    <a:pt x="1376" y="2751"/>
                  </a:cubicBezTo>
                  <a:lnTo>
                    <a:pt x="1376" y="2751"/>
                  </a:lnTo>
                  <a:cubicBezTo>
                    <a:pt x="616" y="2751"/>
                    <a:pt x="0" y="2135"/>
                    <a:pt x="0" y="1376"/>
                  </a:cubicBezTo>
                  <a:lnTo>
                    <a:pt x="0" y="1376"/>
                  </a:lnTo>
                  <a:cubicBezTo>
                    <a:pt x="0" y="616"/>
                    <a:pt x="616" y="0"/>
                    <a:pt x="1376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66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43" name="Freeform 9">
              <a:extLst>
                <a:ext uri="{FF2B5EF4-FFF2-40B4-BE49-F238E27FC236}">
                  <a16:creationId xmlns:a16="http://schemas.microsoft.com/office/drawing/2014/main" id="{3BBE5DA4-4981-C1DA-027F-9EC298ABF0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4027" y="1376793"/>
              <a:ext cx="1166695" cy="1331405"/>
            </a:xfrm>
            <a:custGeom>
              <a:avLst/>
              <a:gdLst>
                <a:gd name="T0" fmla="*/ 885 w 1872"/>
                <a:gd name="T1" fmla="*/ 18 h 2138"/>
                <a:gd name="T2" fmla="*/ 885 w 1872"/>
                <a:gd name="T3" fmla="*/ 18 h 2138"/>
                <a:gd name="T4" fmla="*/ 986 w 1872"/>
                <a:gd name="T5" fmla="*/ 18 h 2138"/>
                <a:gd name="T6" fmla="*/ 1820 w 1872"/>
                <a:gd name="T7" fmla="*/ 500 h 2138"/>
                <a:gd name="T8" fmla="*/ 1820 w 1872"/>
                <a:gd name="T9" fmla="*/ 500 h 2138"/>
                <a:gd name="T10" fmla="*/ 1871 w 1872"/>
                <a:gd name="T11" fmla="*/ 588 h 2138"/>
                <a:gd name="T12" fmla="*/ 1871 w 1872"/>
                <a:gd name="T13" fmla="*/ 1549 h 2138"/>
                <a:gd name="T14" fmla="*/ 1871 w 1872"/>
                <a:gd name="T15" fmla="*/ 1549 h 2138"/>
                <a:gd name="T16" fmla="*/ 1820 w 1872"/>
                <a:gd name="T17" fmla="*/ 1637 h 2138"/>
                <a:gd name="T18" fmla="*/ 986 w 1872"/>
                <a:gd name="T19" fmla="*/ 2119 h 2138"/>
                <a:gd name="T20" fmla="*/ 986 w 1872"/>
                <a:gd name="T21" fmla="*/ 2119 h 2138"/>
                <a:gd name="T22" fmla="*/ 885 w 1872"/>
                <a:gd name="T23" fmla="*/ 2119 h 2138"/>
                <a:gd name="T24" fmla="*/ 51 w 1872"/>
                <a:gd name="T25" fmla="*/ 1637 h 2138"/>
                <a:gd name="T26" fmla="*/ 51 w 1872"/>
                <a:gd name="T27" fmla="*/ 1637 h 2138"/>
                <a:gd name="T28" fmla="*/ 0 w 1872"/>
                <a:gd name="T29" fmla="*/ 1549 h 2138"/>
                <a:gd name="T30" fmla="*/ 0 w 1872"/>
                <a:gd name="T31" fmla="*/ 588 h 2138"/>
                <a:gd name="T32" fmla="*/ 0 w 1872"/>
                <a:gd name="T33" fmla="*/ 588 h 2138"/>
                <a:gd name="T34" fmla="*/ 51 w 1872"/>
                <a:gd name="T35" fmla="*/ 500 h 2138"/>
                <a:gd name="T36" fmla="*/ 885 w 1872"/>
                <a:gd name="T37" fmla="*/ 18 h 2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72" h="2138">
                  <a:moveTo>
                    <a:pt x="885" y="18"/>
                  </a:moveTo>
                  <a:lnTo>
                    <a:pt x="885" y="18"/>
                  </a:lnTo>
                  <a:cubicBezTo>
                    <a:pt x="917" y="0"/>
                    <a:pt x="955" y="0"/>
                    <a:pt x="986" y="18"/>
                  </a:cubicBezTo>
                  <a:lnTo>
                    <a:pt x="1820" y="500"/>
                  </a:lnTo>
                  <a:lnTo>
                    <a:pt x="1820" y="500"/>
                  </a:lnTo>
                  <a:cubicBezTo>
                    <a:pt x="1851" y="517"/>
                    <a:pt x="1871" y="551"/>
                    <a:pt x="1871" y="588"/>
                  </a:cubicBezTo>
                  <a:lnTo>
                    <a:pt x="1871" y="1549"/>
                  </a:lnTo>
                  <a:lnTo>
                    <a:pt x="1871" y="1549"/>
                  </a:lnTo>
                  <a:cubicBezTo>
                    <a:pt x="1871" y="1586"/>
                    <a:pt x="1851" y="1620"/>
                    <a:pt x="1820" y="1637"/>
                  </a:cubicBezTo>
                  <a:lnTo>
                    <a:pt x="986" y="2119"/>
                  </a:lnTo>
                  <a:lnTo>
                    <a:pt x="986" y="2119"/>
                  </a:lnTo>
                  <a:cubicBezTo>
                    <a:pt x="955" y="2137"/>
                    <a:pt x="917" y="2137"/>
                    <a:pt x="885" y="2119"/>
                  </a:cubicBezTo>
                  <a:lnTo>
                    <a:pt x="51" y="1637"/>
                  </a:lnTo>
                  <a:lnTo>
                    <a:pt x="51" y="1637"/>
                  </a:lnTo>
                  <a:cubicBezTo>
                    <a:pt x="20" y="1620"/>
                    <a:pt x="0" y="1586"/>
                    <a:pt x="0" y="1549"/>
                  </a:cubicBezTo>
                  <a:lnTo>
                    <a:pt x="0" y="588"/>
                  </a:lnTo>
                  <a:lnTo>
                    <a:pt x="0" y="588"/>
                  </a:lnTo>
                  <a:cubicBezTo>
                    <a:pt x="0" y="551"/>
                    <a:pt x="20" y="517"/>
                    <a:pt x="51" y="500"/>
                  </a:cubicBezTo>
                  <a:lnTo>
                    <a:pt x="885" y="18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66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938ADDBB-44BA-21CF-1750-5E227354B5AF}"/>
                </a:ext>
              </a:extLst>
            </p:cNvPr>
            <p:cNvSpPr txBox="1"/>
            <p:nvPr/>
          </p:nvSpPr>
          <p:spPr>
            <a:xfrm>
              <a:off x="5857793" y="1648707"/>
              <a:ext cx="476412" cy="78483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500" b="1" i="0" u="none" strike="noStrike" kern="1200" cap="none" spc="0" normalizeH="0" baseline="0" noProof="0">
                  <a:ln>
                    <a:noFill/>
                  </a:ln>
                  <a:solidFill>
                    <a:srgbClr val="26890D"/>
                  </a:solidFill>
                  <a:effectLst/>
                  <a:uLnTx/>
                  <a:uFillTx/>
                  <a:latin typeface="Calibri"/>
                  <a:ea typeface="+mn-ea"/>
                  <a:cs typeface="Poppins" pitchFamily="2" charset="77"/>
                </a:rPr>
                <a:t>3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33DFB1CC-F70D-9D9D-83FA-481527250F33}"/>
              </a:ext>
            </a:extLst>
          </p:cNvPr>
          <p:cNvGrpSpPr/>
          <p:nvPr/>
        </p:nvGrpSpPr>
        <p:grpSpPr>
          <a:xfrm>
            <a:off x="7624988" y="1100287"/>
            <a:ext cx="1524973" cy="1505985"/>
            <a:chOff x="7318995" y="1184631"/>
            <a:chExt cx="1712982" cy="1712982"/>
          </a:xfrm>
        </p:grpSpPr>
        <p:sp>
          <p:nvSpPr>
            <p:cNvPr id="46" name="Freeform 11">
              <a:extLst>
                <a:ext uri="{FF2B5EF4-FFF2-40B4-BE49-F238E27FC236}">
                  <a16:creationId xmlns:a16="http://schemas.microsoft.com/office/drawing/2014/main" id="{C368E936-69E0-40D0-D300-5E4D6A1164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8995" y="1184631"/>
              <a:ext cx="1712982" cy="1712982"/>
            </a:xfrm>
            <a:custGeom>
              <a:avLst/>
              <a:gdLst>
                <a:gd name="T0" fmla="*/ 1376 w 2753"/>
                <a:gd name="T1" fmla="*/ 0 h 2752"/>
                <a:gd name="T2" fmla="*/ 1376 w 2753"/>
                <a:gd name="T3" fmla="*/ 0 h 2752"/>
                <a:gd name="T4" fmla="*/ 2752 w 2753"/>
                <a:gd name="T5" fmla="*/ 1376 h 2752"/>
                <a:gd name="T6" fmla="*/ 2752 w 2753"/>
                <a:gd name="T7" fmla="*/ 1376 h 2752"/>
                <a:gd name="T8" fmla="*/ 1376 w 2753"/>
                <a:gd name="T9" fmla="*/ 2751 h 2752"/>
                <a:gd name="T10" fmla="*/ 1376 w 2753"/>
                <a:gd name="T11" fmla="*/ 2751 h 2752"/>
                <a:gd name="T12" fmla="*/ 0 w 2753"/>
                <a:gd name="T13" fmla="*/ 1376 h 2752"/>
                <a:gd name="T14" fmla="*/ 0 w 2753"/>
                <a:gd name="T15" fmla="*/ 1376 h 2752"/>
                <a:gd name="T16" fmla="*/ 1376 w 2753"/>
                <a:gd name="T17" fmla="*/ 0 h 2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53" h="2752">
                  <a:moveTo>
                    <a:pt x="1376" y="0"/>
                  </a:moveTo>
                  <a:lnTo>
                    <a:pt x="1376" y="0"/>
                  </a:lnTo>
                  <a:cubicBezTo>
                    <a:pt x="2136" y="0"/>
                    <a:pt x="2752" y="616"/>
                    <a:pt x="2752" y="1376"/>
                  </a:cubicBezTo>
                  <a:lnTo>
                    <a:pt x="2752" y="1376"/>
                  </a:lnTo>
                  <a:cubicBezTo>
                    <a:pt x="2752" y="2135"/>
                    <a:pt x="2136" y="2751"/>
                    <a:pt x="1376" y="2751"/>
                  </a:cubicBezTo>
                  <a:lnTo>
                    <a:pt x="1376" y="2751"/>
                  </a:lnTo>
                  <a:cubicBezTo>
                    <a:pt x="616" y="2751"/>
                    <a:pt x="0" y="2135"/>
                    <a:pt x="0" y="1376"/>
                  </a:cubicBezTo>
                  <a:lnTo>
                    <a:pt x="0" y="1376"/>
                  </a:lnTo>
                  <a:cubicBezTo>
                    <a:pt x="0" y="616"/>
                    <a:pt x="616" y="0"/>
                    <a:pt x="1376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66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47" name="Freeform 12">
              <a:extLst>
                <a:ext uri="{FF2B5EF4-FFF2-40B4-BE49-F238E27FC236}">
                  <a16:creationId xmlns:a16="http://schemas.microsoft.com/office/drawing/2014/main" id="{5778E8F0-931F-5CB9-4A26-7D305B99E7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93512" y="1376793"/>
              <a:ext cx="1166694" cy="1331405"/>
            </a:xfrm>
            <a:custGeom>
              <a:avLst/>
              <a:gdLst>
                <a:gd name="T0" fmla="*/ 885 w 1873"/>
                <a:gd name="T1" fmla="*/ 18 h 2138"/>
                <a:gd name="T2" fmla="*/ 885 w 1873"/>
                <a:gd name="T3" fmla="*/ 18 h 2138"/>
                <a:gd name="T4" fmla="*/ 987 w 1873"/>
                <a:gd name="T5" fmla="*/ 18 h 2138"/>
                <a:gd name="T6" fmla="*/ 1821 w 1873"/>
                <a:gd name="T7" fmla="*/ 500 h 2138"/>
                <a:gd name="T8" fmla="*/ 1821 w 1873"/>
                <a:gd name="T9" fmla="*/ 500 h 2138"/>
                <a:gd name="T10" fmla="*/ 1872 w 1873"/>
                <a:gd name="T11" fmla="*/ 588 h 2138"/>
                <a:gd name="T12" fmla="*/ 1872 w 1873"/>
                <a:gd name="T13" fmla="*/ 1549 h 2138"/>
                <a:gd name="T14" fmla="*/ 1872 w 1873"/>
                <a:gd name="T15" fmla="*/ 1549 h 2138"/>
                <a:gd name="T16" fmla="*/ 1821 w 1873"/>
                <a:gd name="T17" fmla="*/ 1637 h 2138"/>
                <a:gd name="T18" fmla="*/ 987 w 1873"/>
                <a:gd name="T19" fmla="*/ 2119 h 2138"/>
                <a:gd name="T20" fmla="*/ 987 w 1873"/>
                <a:gd name="T21" fmla="*/ 2119 h 2138"/>
                <a:gd name="T22" fmla="*/ 885 w 1873"/>
                <a:gd name="T23" fmla="*/ 2119 h 2138"/>
                <a:gd name="T24" fmla="*/ 51 w 1873"/>
                <a:gd name="T25" fmla="*/ 1637 h 2138"/>
                <a:gd name="T26" fmla="*/ 51 w 1873"/>
                <a:gd name="T27" fmla="*/ 1637 h 2138"/>
                <a:gd name="T28" fmla="*/ 0 w 1873"/>
                <a:gd name="T29" fmla="*/ 1549 h 2138"/>
                <a:gd name="T30" fmla="*/ 0 w 1873"/>
                <a:gd name="T31" fmla="*/ 588 h 2138"/>
                <a:gd name="T32" fmla="*/ 0 w 1873"/>
                <a:gd name="T33" fmla="*/ 588 h 2138"/>
                <a:gd name="T34" fmla="*/ 51 w 1873"/>
                <a:gd name="T35" fmla="*/ 500 h 2138"/>
                <a:gd name="T36" fmla="*/ 885 w 1873"/>
                <a:gd name="T37" fmla="*/ 18 h 2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73" h="2138">
                  <a:moveTo>
                    <a:pt x="885" y="18"/>
                  </a:moveTo>
                  <a:lnTo>
                    <a:pt x="885" y="18"/>
                  </a:lnTo>
                  <a:cubicBezTo>
                    <a:pt x="916" y="0"/>
                    <a:pt x="956" y="0"/>
                    <a:pt x="987" y="18"/>
                  </a:cubicBezTo>
                  <a:lnTo>
                    <a:pt x="1821" y="500"/>
                  </a:lnTo>
                  <a:lnTo>
                    <a:pt x="1821" y="500"/>
                  </a:lnTo>
                  <a:cubicBezTo>
                    <a:pt x="1852" y="517"/>
                    <a:pt x="1872" y="551"/>
                    <a:pt x="1872" y="588"/>
                  </a:cubicBezTo>
                  <a:lnTo>
                    <a:pt x="1872" y="1549"/>
                  </a:lnTo>
                  <a:lnTo>
                    <a:pt x="1872" y="1549"/>
                  </a:lnTo>
                  <a:cubicBezTo>
                    <a:pt x="1872" y="1586"/>
                    <a:pt x="1852" y="1620"/>
                    <a:pt x="1821" y="1637"/>
                  </a:cubicBezTo>
                  <a:lnTo>
                    <a:pt x="987" y="2119"/>
                  </a:lnTo>
                  <a:lnTo>
                    <a:pt x="987" y="2119"/>
                  </a:lnTo>
                  <a:cubicBezTo>
                    <a:pt x="956" y="2137"/>
                    <a:pt x="916" y="2137"/>
                    <a:pt x="885" y="2119"/>
                  </a:cubicBezTo>
                  <a:lnTo>
                    <a:pt x="51" y="1637"/>
                  </a:lnTo>
                  <a:lnTo>
                    <a:pt x="51" y="1637"/>
                  </a:lnTo>
                  <a:cubicBezTo>
                    <a:pt x="20" y="1620"/>
                    <a:pt x="0" y="1586"/>
                    <a:pt x="0" y="1549"/>
                  </a:cubicBezTo>
                  <a:lnTo>
                    <a:pt x="0" y="588"/>
                  </a:lnTo>
                  <a:lnTo>
                    <a:pt x="0" y="588"/>
                  </a:lnTo>
                  <a:cubicBezTo>
                    <a:pt x="0" y="551"/>
                    <a:pt x="20" y="517"/>
                    <a:pt x="51" y="500"/>
                  </a:cubicBezTo>
                  <a:lnTo>
                    <a:pt x="885" y="18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66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03B64A5F-42BE-7122-461B-BDDCD6E8B090}"/>
                </a:ext>
              </a:extLst>
            </p:cNvPr>
            <p:cNvSpPr txBox="1"/>
            <p:nvPr/>
          </p:nvSpPr>
          <p:spPr>
            <a:xfrm>
              <a:off x="7937279" y="1648707"/>
              <a:ext cx="476412" cy="78483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500" b="1" i="0" u="none" strike="noStrike" kern="1200" cap="none" spc="0" normalizeH="0" baseline="0" noProof="0">
                  <a:ln>
                    <a:noFill/>
                  </a:ln>
                  <a:solidFill>
                    <a:srgbClr val="046A38"/>
                  </a:solidFill>
                  <a:effectLst/>
                  <a:uLnTx/>
                  <a:uFillTx/>
                  <a:latin typeface="Calibri"/>
                  <a:ea typeface="+mn-ea"/>
                  <a:cs typeface="Poppins" pitchFamily="2" charset="77"/>
                </a:rPr>
                <a:t>4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DE88470F-C99F-DC2E-8C10-CF5EDCA77C9A}"/>
              </a:ext>
            </a:extLst>
          </p:cNvPr>
          <p:cNvGrpSpPr/>
          <p:nvPr/>
        </p:nvGrpSpPr>
        <p:grpSpPr>
          <a:xfrm>
            <a:off x="9974572" y="1100287"/>
            <a:ext cx="1524973" cy="1505985"/>
            <a:chOff x="9398480" y="1184631"/>
            <a:chExt cx="1712982" cy="1712982"/>
          </a:xfrm>
        </p:grpSpPr>
        <p:sp>
          <p:nvSpPr>
            <p:cNvPr id="50" name="Freeform 14">
              <a:extLst>
                <a:ext uri="{FF2B5EF4-FFF2-40B4-BE49-F238E27FC236}">
                  <a16:creationId xmlns:a16="http://schemas.microsoft.com/office/drawing/2014/main" id="{CD962C77-CB43-032D-D947-2CC0E9DD9C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98480" y="1184631"/>
              <a:ext cx="1712982" cy="1712982"/>
            </a:xfrm>
            <a:custGeom>
              <a:avLst/>
              <a:gdLst>
                <a:gd name="T0" fmla="*/ 1376 w 2753"/>
                <a:gd name="T1" fmla="*/ 0 h 2752"/>
                <a:gd name="T2" fmla="*/ 1376 w 2753"/>
                <a:gd name="T3" fmla="*/ 0 h 2752"/>
                <a:gd name="T4" fmla="*/ 2752 w 2753"/>
                <a:gd name="T5" fmla="*/ 1376 h 2752"/>
                <a:gd name="T6" fmla="*/ 2752 w 2753"/>
                <a:gd name="T7" fmla="*/ 1376 h 2752"/>
                <a:gd name="T8" fmla="*/ 1376 w 2753"/>
                <a:gd name="T9" fmla="*/ 2751 h 2752"/>
                <a:gd name="T10" fmla="*/ 1376 w 2753"/>
                <a:gd name="T11" fmla="*/ 2751 h 2752"/>
                <a:gd name="T12" fmla="*/ 0 w 2753"/>
                <a:gd name="T13" fmla="*/ 1376 h 2752"/>
                <a:gd name="T14" fmla="*/ 0 w 2753"/>
                <a:gd name="T15" fmla="*/ 1376 h 2752"/>
                <a:gd name="T16" fmla="*/ 1376 w 2753"/>
                <a:gd name="T17" fmla="*/ 0 h 2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53" h="2752">
                  <a:moveTo>
                    <a:pt x="1376" y="0"/>
                  </a:moveTo>
                  <a:lnTo>
                    <a:pt x="1376" y="0"/>
                  </a:lnTo>
                  <a:cubicBezTo>
                    <a:pt x="2136" y="0"/>
                    <a:pt x="2752" y="616"/>
                    <a:pt x="2752" y="1376"/>
                  </a:cubicBezTo>
                  <a:lnTo>
                    <a:pt x="2752" y="1376"/>
                  </a:lnTo>
                  <a:cubicBezTo>
                    <a:pt x="2752" y="2135"/>
                    <a:pt x="2136" y="2751"/>
                    <a:pt x="1376" y="2751"/>
                  </a:cubicBezTo>
                  <a:lnTo>
                    <a:pt x="1376" y="2751"/>
                  </a:lnTo>
                  <a:cubicBezTo>
                    <a:pt x="616" y="2751"/>
                    <a:pt x="0" y="2135"/>
                    <a:pt x="0" y="1376"/>
                  </a:cubicBezTo>
                  <a:lnTo>
                    <a:pt x="0" y="1376"/>
                  </a:lnTo>
                  <a:cubicBezTo>
                    <a:pt x="0" y="616"/>
                    <a:pt x="616" y="0"/>
                    <a:pt x="1376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66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51" name="Freeform 15">
              <a:extLst>
                <a:ext uri="{FF2B5EF4-FFF2-40B4-BE49-F238E27FC236}">
                  <a16:creationId xmlns:a16="http://schemas.microsoft.com/office/drawing/2014/main" id="{58D7D9ED-7945-990D-FB21-6CB227F4DD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70252" y="1376793"/>
              <a:ext cx="1166695" cy="1331405"/>
            </a:xfrm>
            <a:custGeom>
              <a:avLst/>
              <a:gdLst>
                <a:gd name="T0" fmla="*/ 885 w 1872"/>
                <a:gd name="T1" fmla="*/ 18 h 2138"/>
                <a:gd name="T2" fmla="*/ 885 w 1872"/>
                <a:gd name="T3" fmla="*/ 18 h 2138"/>
                <a:gd name="T4" fmla="*/ 987 w 1872"/>
                <a:gd name="T5" fmla="*/ 18 h 2138"/>
                <a:gd name="T6" fmla="*/ 1821 w 1872"/>
                <a:gd name="T7" fmla="*/ 500 h 2138"/>
                <a:gd name="T8" fmla="*/ 1821 w 1872"/>
                <a:gd name="T9" fmla="*/ 500 h 2138"/>
                <a:gd name="T10" fmla="*/ 1871 w 1872"/>
                <a:gd name="T11" fmla="*/ 588 h 2138"/>
                <a:gd name="T12" fmla="*/ 1871 w 1872"/>
                <a:gd name="T13" fmla="*/ 1549 h 2138"/>
                <a:gd name="T14" fmla="*/ 1871 w 1872"/>
                <a:gd name="T15" fmla="*/ 1549 h 2138"/>
                <a:gd name="T16" fmla="*/ 1821 w 1872"/>
                <a:gd name="T17" fmla="*/ 1637 h 2138"/>
                <a:gd name="T18" fmla="*/ 987 w 1872"/>
                <a:gd name="T19" fmla="*/ 2119 h 2138"/>
                <a:gd name="T20" fmla="*/ 987 w 1872"/>
                <a:gd name="T21" fmla="*/ 2119 h 2138"/>
                <a:gd name="T22" fmla="*/ 885 w 1872"/>
                <a:gd name="T23" fmla="*/ 2119 h 2138"/>
                <a:gd name="T24" fmla="*/ 51 w 1872"/>
                <a:gd name="T25" fmla="*/ 1637 h 2138"/>
                <a:gd name="T26" fmla="*/ 51 w 1872"/>
                <a:gd name="T27" fmla="*/ 1637 h 2138"/>
                <a:gd name="T28" fmla="*/ 0 w 1872"/>
                <a:gd name="T29" fmla="*/ 1549 h 2138"/>
                <a:gd name="T30" fmla="*/ 0 w 1872"/>
                <a:gd name="T31" fmla="*/ 588 h 2138"/>
                <a:gd name="T32" fmla="*/ 0 w 1872"/>
                <a:gd name="T33" fmla="*/ 588 h 2138"/>
                <a:gd name="T34" fmla="*/ 51 w 1872"/>
                <a:gd name="T35" fmla="*/ 500 h 2138"/>
                <a:gd name="T36" fmla="*/ 885 w 1872"/>
                <a:gd name="T37" fmla="*/ 18 h 2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72" h="2138">
                  <a:moveTo>
                    <a:pt x="885" y="18"/>
                  </a:moveTo>
                  <a:lnTo>
                    <a:pt x="885" y="18"/>
                  </a:lnTo>
                  <a:cubicBezTo>
                    <a:pt x="916" y="0"/>
                    <a:pt x="955" y="0"/>
                    <a:pt x="987" y="18"/>
                  </a:cubicBezTo>
                  <a:lnTo>
                    <a:pt x="1821" y="500"/>
                  </a:lnTo>
                  <a:lnTo>
                    <a:pt x="1821" y="500"/>
                  </a:lnTo>
                  <a:cubicBezTo>
                    <a:pt x="1852" y="517"/>
                    <a:pt x="1871" y="551"/>
                    <a:pt x="1871" y="588"/>
                  </a:cubicBezTo>
                  <a:lnTo>
                    <a:pt x="1871" y="1549"/>
                  </a:lnTo>
                  <a:lnTo>
                    <a:pt x="1871" y="1549"/>
                  </a:lnTo>
                  <a:cubicBezTo>
                    <a:pt x="1871" y="1586"/>
                    <a:pt x="1852" y="1620"/>
                    <a:pt x="1821" y="1637"/>
                  </a:cubicBezTo>
                  <a:lnTo>
                    <a:pt x="987" y="2119"/>
                  </a:lnTo>
                  <a:lnTo>
                    <a:pt x="987" y="2119"/>
                  </a:lnTo>
                  <a:cubicBezTo>
                    <a:pt x="955" y="2137"/>
                    <a:pt x="916" y="2137"/>
                    <a:pt x="885" y="2119"/>
                  </a:cubicBezTo>
                  <a:lnTo>
                    <a:pt x="51" y="1637"/>
                  </a:lnTo>
                  <a:lnTo>
                    <a:pt x="51" y="1637"/>
                  </a:lnTo>
                  <a:cubicBezTo>
                    <a:pt x="20" y="1620"/>
                    <a:pt x="0" y="1586"/>
                    <a:pt x="0" y="1549"/>
                  </a:cubicBezTo>
                  <a:lnTo>
                    <a:pt x="0" y="588"/>
                  </a:lnTo>
                  <a:lnTo>
                    <a:pt x="0" y="588"/>
                  </a:lnTo>
                  <a:cubicBezTo>
                    <a:pt x="0" y="551"/>
                    <a:pt x="20" y="517"/>
                    <a:pt x="51" y="500"/>
                  </a:cubicBezTo>
                  <a:lnTo>
                    <a:pt x="885" y="18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66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E6152009-4C75-ABFE-9157-563153C262E6}"/>
                </a:ext>
              </a:extLst>
            </p:cNvPr>
            <p:cNvSpPr txBox="1"/>
            <p:nvPr/>
          </p:nvSpPr>
          <p:spPr>
            <a:xfrm>
              <a:off x="10016765" y="1648707"/>
              <a:ext cx="476412" cy="78483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500" b="1" i="0" u="none" strike="noStrike" kern="1200" cap="none" spc="0" normalizeH="0" baseline="0" noProof="0">
                  <a:ln>
                    <a:noFill/>
                  </a:ln>
                  <a:solidFill>
                    <a:srgbClr val="0D8390"/>
                  </a:solidFill>
                  <a:effectLst/>
                  <a:uLnTx/>
                  <a:uFillTx/>
                  <a:latin typeface="Calibri"/>
                  <a:ea typeface="+mn-ea"/>
                  <a:cs typeface="Poppins" pitchFamily="2" charset="77"/>
                </a:rPr>
                <a:t>5</a:t>
              </a:r>
            </a:p>
          </p:txBody>
        </p:sp>
      </p:grp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8E6063FF-3579-8078-6FFE-B61B68299168}"/>
              </a:ext>
            </a:extLst>
          </p:cNvPr>
          <p:cNvSpPr/>
          <p:nvPr/>
        </p:nvSpPr>
        <p:spPr bwMode="gray">
          <a:xfrm>
            <a:off x="260143" y="2683823"/>
            <a:ext cx="2219294" cy="384048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 algn="ctr">
            <a:noFill/>
            <a:miter lim="800000"/>
            <a:headEnd/>
            <a:tailEnd/>
          </a:ln>
        </p:spPr>
        <p:txBody>
          <a:bodyPr wrap="square" lIns="45720" tIns="88900" rIns="45720" bIns="88900" rtlCol="0" anchor="t" anchorCtr="0"/>
          <a:lstStyle/>
          <a:p>
            <a:pPr marL="0" marR="0" lvl="1" algn="ctr" defTabSz="957263" rtl="0" eaLnBrk="0" fontAlgn="base" latinLnBrk="0" hangingPunct="0">
              <a:lnSpc>
                <a:spcPct val="100000"/>
              </a:lnSpc>
              <a:spcAft>
                <a:spcPts val="600"/>
              </a:spcAft>
              <a:buClrTx/>
              <a:buSzTx/>
              <a:tabLst/>
              <a:defRPr/>
            </a:pPr>
            <a:r>
              <a:rPr lang="ko-KR" altLang="en-US" sz="1600" b="1" kern="0" dirty="0">
                <a:solidFill>
                  <a:schemeClr val="accent1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로컬 </a:t>
            </a:r>
            <a:r>
              <a:rPr lang="en-US" sz="1600" b="1" kern="0" dirty="0">
                <a:solidFill>
                  <a:schemeClr val="accent1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GMT </a:t>
            </a:r>
            <a:r>
              <a:rPr lang="ko-KR" altLang="en-US" sz="1600" b="1" kern="0" dirty="0">
                <a:solidFill>
                  <a:schemeClr val="accent1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규칙 채택</a:t>
            </a:r>
            <a:endParaRPr lang="en-US" sz="1600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spcAft>
                <a:spcPts val="600"/>
              </a:spcAft>
              <a:buSzPct val="120000"/>
              <a:buFont typeface="Arial" panose="020B0604020202020204" pitchFamily="34" charset="0"/>
              <a:buChar char="•"/>
            </a:pPr>
            <a:endParaRPr lang="ko-KR" alt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spcAft>
                <a:spcPts val="600"/>
              </a:spcAft>
              <a:buSzPct val="120000"/>
              <a:buFont typeface="Arial" panose="020B0604020202020204" pitchFamily="34" charset="0"/>
              <a:buChar char="•"/>
            </a:pPr>
            <a:r>
              <a:rPr lang="ko-KR" alt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적격 국내 최소 세금</a:t>
            </a:r>
            <a:r>
              <a:rPr lang="en-US" altLang="ko-KR" sz="1400" dirty="0">
                <a:latin typeface="Calibri" panose="020F0502020204030204" pitchFamily="34" charset="0"/>
                <a:cs typeface="Calibri" panose="020F0502020204030204" pitchFamily="34" charset="0"/>
              </a:rPr>
              <a:t>(QDMTT)</a:t>
            </a:r>
          </a:p>
          <a:p>
            <a:pPr marL="171450" indent="-171450">
              <a:spcAft>
                <a:spcPts val="600"/>
              </a:spcAft>
              <a:buSzPct val="120000"/>
              <a:buFont typeface="Arial" panose="020B0604020202020204" pitchFamily="34" charset="0"/>
              <a:buChar char="•"/>
            </a:pPr>
            <a:r>
              <a:rPr lang="ko-KR" alt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소득 포함 규칙</a:t>
            </a:r>
            <a:r>
              <a:rPr lang="en-US" altLang="ko-KR" sz="1400" dirty="0">
                <a:latin typeface="Calibri" panose="020F0502020204030204" pitchFamily="34" charset="0"/>
                <a:cs typeface="Calibri" panose="020F0502020204030204" pitchFamily="34" charset="0"/>
              </a:rPr>
              <a:t>(IIR)</a:t>
            </a:r>
          </a:p>
          <a:p>
            <a:pPr marL="171450" indent="-171450">
              <a:spcAft>
                <a:spcPts val="600"/>
              </a:spcAft>
              <a:buSzPct val="120000"/>
              <a:buFont typeface="Arial" panose="020B0604020202020204" pitchFamily="34" charset="0"/>
              <a:buChar char="•"/>
            </a:pPr>
            <a:r>
              <a:rPr lang="en-US" altLang="ko-KR" sz="1400" dirty="0">
                <a:latin typeface="Calibri" panose="020F0502020204030204" pitchFamily="34" charset="0"/>
                <a:cs typeface="Calibri" panose="020F0502020204030204" pitchFamily="34" charset="0"/>
              </a:rPr>
              <a:t>2024 </a:t>
            </a:r>
            <a:r>
              <a:rPr lang="ko-KR" alt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회계연도부터 적용 </a:t>
            </a: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3F56E02B-2CEC-43E6-8F57-0AE9598F5426}"/>
              </a:ext>
            </a:extLst>
          </p:cNvPr>
          <p:cNvSpPr/>
          <p:nvPr/>
        </p:nvSpPr>
        <p:spPr bwMode="gray">
          <a:xfrm>
            <a:off x="2597298" y="2683823"/>
            <a:ext cx="2221284" cy="384048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 algn="ctr">
            <a:noFill/>
            <a:miter lim="800000"/>
            <a:headEnd/>
            <a:tailEnd/>
          </a:ln>
        </p:spPr>
        <p:txBody>
          <a:bodyPr wrap="square" lIns="45720" tIns="88900" rIns="45720" bIns="88900" rtlCol="0" anchor="t" anchorCtr="0"/>
          <a:lstStyle/>
          <a:p>
            <a:pPr marL="0" marR="0" lvl="1" algn="ctr" defTabSz="957263" rtl="0" eaLnBrk="0" fontAlgn="base" latinLnBrk="0" hangingPunct="0">
              <a:lnSpc>
                <a:spcPct val="100000"/>
              </a:lnSpc>
              <a:spcAft>
                <a:spcPts val="600"/>
              </a:spcAft>
              <a:buClrTx/>
              <a:buSzTx/>
              <a:tabLst/>
              <a:defRPr/>
            </a:pPr>
            <a:r>
              <a:rPr lang="ko-KR" altLang="en-US" sz="16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사전 신고 의무</a:t>
            </a:r>
            <a:endParaRPr lang="en-US" sz="1600" b="1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spcAft>
                <a:spcPts val="600"/>
              </a:spcAft>
              <a:buSzPct val="120000"/>
              <a:buFont typeface="Arial" panose="020B0604020202020204" pitchFamily="34" charset="0"/>
              <a:buChar char="•"/>
            </a:pPr>
            <a:endParaRPr lang="ko-KR" alt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spcAft>
                <a:spcPts val="600"/>
              </a:spcAft>
              <a:buSzPct val="120000"/>
              <a:buFont typeface="Arial" panose="020B0604020202020204" pitchFamily="34" charset="0"/>
              <a:buChar char="•"/>
            </a:pPr>
            <a:r>
              <a:rPr lang="ko-KR" alt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신고하는 </a:t>
            </a:r>
            <a:r>
              <a:rPr lang="en-US" altLang="ko-KR" sz="1400" dirty="0">
                <a:latin typeface="Calibri" panose="020F0502020204030204" pitchFamily="34" charset="0"/>
                <a:cs typeface="Calibri" panose="020F0502020204030204" pitchFamily="34" charset="0"/>
              </a:rPr>
              <a:t>CE</a:t>
            </a:r>
            <a:r>
              <a:rPr lang="ko-KR" alt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에 대한 통지</a:t>
            </a:r>
            <a:r>
              <a:rPr lang="en-US" altLang="ko-KR" sz="14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ko-KR" alt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그렇지 않으면 세무 당국이 지정함</a:t>
            </a:r>
          </a:p>
          <a:p>
            <a:pPr marL="171450" indent="-171450">
              <a:spcAft>
                <a:spcPts val="600"/>
              </a:spcAft>
              <a:buSzPct val="120000"/>
              <a:buFont typeface="Arial" panose="020B0604020202020204" pitchFamily="34" charset="0"/>
              <a:buChar char="•"/>
            </a:pPr>
            <a:r>
              <a:rPr lang="ko-KR" alt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기한</a:t>
            </a:r>
            <a:r>
              <a:rPr lang="en-US" altLang="ko-KR" sz="14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ko-KR" alt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회계연도 종료 후 </a:t>
            </a:r>
            <a:r>
              <a:rPr lang="en-US" altLang="ko-KR" sz="1400" dirty="0">
                <a:latin typeface="Calibri" panose="020F0502020204030204" pitchFamily="34" charset="0"/>
                <a:cs typeface="Calibri" panose="020F0502020204030204" pitchFamily="34" charset="0"/>
              </a:rPr>
              <a:t>30</a:t>
            </a:r>
            <a:r>
              <a:rPr lang="ko-KR" alt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일 이내</a:t>
            </a:r>
          </a:p>
          <a:p>
            <a:pPr marL="171450" indent="-171450">
              <a:spcAft>
                <a:spcPts val="600"/>
              </a:spcAft>
              <a:buSzPct val="120000"/>
              <a:buFont typeface="Arial" panose="020B0604020202020204" pitchFamily="34" charset="0"/>
              <a:buChar char="•"/>
            </a:pPr>
            <a:r>
              <a:rPr lang="ko-KR" alt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세금 코드 등록</a:t>
            </a:r>
          </a:p>
          <a:p>
            <a:pPr marL="171450" indent="-171450">
              <a:spcAft>
                <a:spcPts val="600"/>
              </a:spcAft>
              <a:buSzPct val="120000"/>
              <a:buFont typeface="Arial" panose="020B0604020202020204" pitchFamily="34" charset="0"/>
              <a:buChar char="•"/>
            </a:pPr>
            <a:r>
              <a:rPr lang="ko-KR" alt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기한</a:t>
            </a:r>
            <a:r>
              <a:rPr lang="en-US" altLang="ko-KR" sz="14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ko-KR" alt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회계연도 종료 후 </a:t>
            </a:r>
            <a:r>
              <a:rPr lang="en-US" altLang="ko-KR" sz="1400" dirty="0">
                <a:latin typeface="Calibri" panose="020F0502020204030204" pitchFamily="34" charset="0"/>
                <a:cs typeface="Calibri" panose="020F0502020204030204" pitchFamily="34" charset="0"/>
              </a:rPr>
              <a:t>90</a:t>
            </a:r>
            <a:r>
              <a:rPr lang="ko-KR" alt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일 이내 </a:t>
            </a:r>
          </a:p>
          <a:p>
            <a:pPr marL="171450" indent="-171450">
              <a:spcAft>
                <a:spcPts val="600"/>
              </a:spcAft>
              <a:buSzPct val="120000"/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C32E99D6-7B5C-A07A-F892-15A19FB1C9C7}"/>
              </a:ext>
            </a:extLst>
          </p:cNvPr>
          <p:cNvSpPr/>
          <p:nvPr/>
        </p:nvSpPr>
        <p:spPr bwMode="gray">
          <a:xfrm>
            <a:off x="4925507" y="2683823"/>
            <a:ext cx="2219294" cy="384048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 algn="ctr">
            <a:noFill/>
            <a:miter lim="800000"/>
            <a:headEnd/>
            <a:tailEnd/>
          </a:ln>
        </p:spPr>
        <p:txBody>
          <a:bodyPr wrap="square" lIns="45720" tIns="88900" rIns="45720" bIns="88900" rtlCol="0" anchor="t" anchorCtr="0"/>
          <a:lstStyle/>
          <a:p>
            <a:pPr marL="0" marR="0" lvl="1" algn="ctr" defTabSz="957263" rtl="0" eaLnBrk="0" fontAlgn="base" latinLnBrk="0" hangingPunct="0">
              <a:lnSpc>
                <a:spcPct val="100000"/>
              </a:lnSpc>
              <a:spcAft>
                <a:spcPts val="600"/>
              </a:spcAft>
              <a:buClrTx/>
              <a:buSzTx/>
              <a:tabLst/>
              <a:defRPr/>
            </a:pPr>
            <a:r>
              <a:rPr lang="ko-KR" altLang="en-US" sz="1600" b="1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신고 의무</a:t>
            </a:r>
            <a:endParaRPr lang="en-US" sz="1600" b="1" dirty="0">
              <a:solidFill>
                <a:schemeClr val="accent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spcAft>
                <a:spcPts val="600"/>
              </a:spcAft>
              <a:buSzPct val="120000"/>
              <a:buFont typeface="Arial" panose="020B0604020202020204" pitchFamily="34" charset="0"/>
              <a:buChar char="•"/>
            </a:pPr>
            <a:endParaRPr lang="ko-KR" alt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spcAft>
                <a:spcPts val="600"/>
              </a:spcAft>
              <a:buSzPct val="120000"/>
              <a:buFont typeface="Arial" panose="020B0604020202020204" pitchFamily="34" charset="0"/>
              <a:buChar char="•"/>
            </a:pPr>
            <a:r>
              <a:rPr lang="en-US" altLang="ko-KR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GloBE</a:t>
            </a:r>
            <a:r>
              <a:rPr lang="en-US" altLang="ko-KR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ko-KR" alt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정보 신고서</a:t>
            </a:r>
          </a:p>
          <a:p>
            <a:pPr marL="171450" indent="-171450">
              <a:spcAft>
                <a:spcPts val="600"/>
              </a:spcAft>
              <a:buSzPct val="120000"/>
              <a:buFont typeface="Arial" panose="020B0604020202020204" pitchFamily="34" charset="0"/>
              <a:buChar char="•"/>
            </a:pPr>
            <a:r>
              <a:rPr lang="ko-KR" alt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보충 </a:t>
            </a:r>
            <a:r>
              <a:rPr lang="en-US" altLang="ko-KR" sz="1400" dirty="0">
                <a:latin typeface="Calibri" panose="020F0502020204030204" pitchFamily="34" charset="0"/>
                <a:cs typeface="Calibri" panose="020F0502020204030204" pitchFamily="34" charset="0"/>
              </a:rPr>
              <a:t>CIT </a:t>
            </a:r>
            <a:r>
              <a:rPr lang="ko-KR" alt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신고서</a:t>
            </a:r>
          </a:p>
          <a:p>
            <a:pPr marL="171450" indent="-171450">
              <a:spcAft>
                <a:spcPts val="600"/>
              </a:spcAft>
              <a:buSzPct val="120000"/>
              <a:buFont typeface="Arial" panose="020B0604020202020204" pitchFamily="34" charset="0"/>
              <a:buChar char="•"/>
            </a:pPr>
            <a:r>
              <a:rPr lang="ko-KR" alt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회계 기준 변동에 대한 설명</a:t>
            </a:r>
          </a:p>
          <a:p>
            <a:pPr marL="171450" indent="-171450">
              <a:spcAft>
                <a:spcPts val="600"/>
              </a:spcAft>
              <a:buSzPct val="120000"/>
              <a:buFont typeface="Arial" panose="020B0604020202020204" pitchFamily="34" charset="0"/>
              <a:buChar char="•"/>
            </a:pPr>
            <a:r>
              <a:rPr lang="en-US" altLang="ko-KR" sz="1400" dirty="0">
                <a:latin typeface="Calibri" panose="020F0502020204030204" pitchFamily="34" charset="0"/>
                <a:cs typeface="Calibri" panose="020F0502020204030204" pitchFamily="34" charset="0"/>
              </a:rPr>
              <a:t>UPE</a:t>
            </a:r>
            <a:r>
              <a:rPr lang="ko-KR" alt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의 연결 재무제표 준비에 사용된 각 </a:t>
            </a:r>
            <a:r>
              <a:rPr lang="en-US" altLang="ko-KR" sz="1400" dirty="0">
                <a:latin typeface="Calibri" panose="020F0502020204030204" pitchFamily="34" charset="0"/>
                <a:cs typeface="Calibri" panose="020F0502020204030204" pitchFamily="34" charset="0"/>
              </a:rPr>
              <a:t>CE</a:t>
            </a:r>
            <a:r>
              <a:rPr lang="ko-KR" alt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의 보고 패키지</a:t>
            </a:r>
          </a:p>
          <a:p>
            <a:pPr marL="171450" indent="-171450">
              <a:spcAft>
                <a:spcPts val="600"/>
              </a:spcAft>
              <a:buSzPct val="120000"/>
              <a:buFont typeface="Arial" panose="020B0604020202020204" pitchFamily="34" charset="0"/>
              <a:buChar char="•"/>
            </a:pPr>
            <a:r>
              <a:rPr lang="en-US" altLang="ko-KR" sz="1400" dirty="0">
                <a:latin typeface="Calibri" panose="020F0502020204030204" pitchFamily="34" charset="0"/>
                <a:cs typeface="Calibri" panose="020F0502020204030204" pitchFamily="34" charset="0"/>
              </a:rPr>
              <a:t>UPE</a:t>
            </a:r>
            <a:r>
              <a:rPr lang="ko-KR" alt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의 연결 재무제표</a:t>
            </a:r>
            <a:r>
              <a:rPr lang="en-US" altLang="ko-KR" sz="1400" dirty="0">
                <a:latin typeface="Calibri" panose="020F0502020204030204" pitchFamily="34" charset="0"/>
                <a:cs typeface="Calibri" panose="020F0502020204030204" pitchFamily="34" charset="0"/>
              </a:rPr>
              <a:t>(IIR) </a:t>
            </a:r>
          </a:p>
          <a:p>
            <a:pPr marL="171450" indent="-171450">
              <a:spcAft>
                <a:spcPts val="600"/>
              </a:spcAft>
              <a:buSzPct val="120000"/>
              <a:buFont typeface="Arial" panose="020B0604020202020204" pitchFamily="34" charset="0"/>
              <a:buChar char="•"/>
            </a:pPr>
            <a:endParaRPr lang="en-US" sz="1400" b="1" dirty="0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49185041-F507-FBD1-09B7-8DB76DD231F5}"/>
              </a:ext>
            </a:extLst>
          </p:cNvPr>
          <p:cNvSpPr/>
          <p:nvPr/>
        </p:nvSpPr>
        <p:spPr bwMode="gray">
          <a:xfrm>
            <a:off x="7277827" y="2683823"/>
            <a:ext cx="2219294" cy="384048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 algn="ctr">
            <a:noFill/>
            <a:miter lim="800000"/>
            <a:headEnd/>
            <a:tailEnd/>
          </a:ln>
        </p:spPr>
        <p:txBody>
          <a:bodyPr wrap="square" lIns="45720" tIns="88900" rIns="45720" bIns="88900" rtlCol="0" anchor="t" anchorCtr="0"/>
          <a:lstStyle/>
          <a:p>
            <a:pPr marL="0" marR="0" lvl="1" indent="0" algn="ctr" defTabSz="957263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Tx/>
              <a:buNone/>
              <a:tabLst/>
              <a:defRPr/>
            </a:pPr>
            <a:r>
              <a:rPr lang="en-US" sz="1600" b="1" kern="0" dirty="0">
                <a:solidFill>
                  <a:schemeClr val="accent4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IIR/QDMTT</a:t>
            </a:r>
            <a:r>
              <a:rPr lang="ko-KR" altLang="en-US" sz="1600" b="1" kern="0" dirty="0">
                <a:solidFill>
                  <a:schemeClr val="accent4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에 대한 적용 회계 기준</a:t>
            </a:r>
            <a:endParaRPr lang="en-US" sz="1600" b="1" kern="0" dirty="0">
              <a:solidFill>
                <a:schemeClr val="accent4"/>
              </a:solidFill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pPr marL="171450" indent="-171450">
              <a:spcAft>
                <a:spcPts val="500"/>
              </a:spcAft>
              <a:buSzPct val="120000"/>
              <a:buFont typeface="Arial" panose="020B0604020202020204" pitchFamily="34" charset="0"/>
              <a:buChar char="•"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UPE GAAP</a:t>
            </a:r>
            <a:r>
              <a:rPr kumimoji="0" lang="ko-KR" altLang="en-US" sz="140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에 따라</a:t>
            </a:r>
          </a:p>
          <a:p>
            <a:pPr marL="171450" indent="-171450">
              <a:spcAft>
                <a:spcPts val="500"/>
              </a:spcAft>
              <a:buSzPct val="120000"/>
              <a:buFont typeface="Arial" panose="020B0604020202020204" pitchFamily="34" charset="0"/>
              <a:buChar char="•"/>
            </a:pPr>
            <a:r>
              <a:rPr kumimoji="0" lang="ko-KR" altLang="en-US" sz="140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재무 회계 순손익 및 </a:t>
            </a: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SBIE</a:t>
            </a:r>
            <a:r>
              <a:rPr kumimoji="0" lang="ko-KR" altLang="en-US" sz="140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는 보고 패키지를 기반으로 결정됨</a:t>
            </a:r>
          </a:p>
          <a:p>
            <a:pPr marL="171450" indent="-171450">
              <a:spcAft>
                <a:spcPts val="500"/>
              </a:spcAft>
              <a:buSzPct val="120000"/>
              <a:buFont typeface="Arial" panose="020B0604020202020204" pitchFamily="34" charset="0"/>
              <a:buChar char="•"/>
            </a:pPr>
            <a:r>
              <a:rPr kumimoji="0" lang="ko-KR" altLang="en-US" sz="140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보고 회계연도는 </a:t>
            </a: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UPE</a:t>
            </a:r>
            <a:r>
              <a:rPr kumimoji="0" lang="ko-KR" altLang="en-US" sz="140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의 회계연도를 따름</a:t>
            </a:r>
            <a:endParaRPr kumimoji="0" lang="en-US" sz="140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882C8AE5-2D6F-47DA-DC24-36942C9BFB5B}"/>
              </a:ext>
            </a:extLst>
          </p:cNvPr>
          <p:cNvSpPr/>
          <p:nvPr/>
        </p:nvSpPr>
        <p:spPr bwMode="gray">
          <a:xfrm>
            <a:off x="9592707" y="2683823"/>
            <a:ext cx="2288702" cy="384048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 algn="ctr">
            <a:noFill/>
            <a:miter lim="800000"/>
            <a:headEnd/>
            <a:tailEnd/>
          </a:ln>
        </p:spPr>
        <p:txBody>
          <a:bodyPr wrap="square" lIns="45720" tIns="88900" rIns="45720" bIns="88900" rtlCol="0" anchor="t" anchorCtr="0"/>
          <a:lstStyle/>
          <a:p>
            <a:pPr marL="0" marR="0" lvl="1" indent="0" algn="ctr" defTabSz="957263" rtl="0" eaLnBrk="0" fontAlgn="base" latinLnBrk="0" hangingPunct="0">
              <a:spcBef>
                <a:spcPts val="0"/>
              </a:spcBef>
              <a:spcAft>
                <a:spcPts val="50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행정적 고려사항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pPr marL="171450" indent="-171450">
              <a:spcAft>
                <a:spcPts val="500"/>
              </a:spcAft>
              <a:buSzPct val="120000"/>
              <a:buFont typeface="Arial" panose="020B0604020202020204" pitchFamily="34" charset="0"/>
              <a:buChar char="•"/>
            </a:pPr>
            <a:r>
              <a:rPr kumimoji="0" lang="ko-KR" altLang="en-US" sz="140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특정 위반에 대해 전환 기간 동안 행정 처벌 및 지연 이자는 없음</a:t>
            </a:r>
          </a:p>
          <a:p>
            <a:pPr>
              <a:spcAft>
                <a:spcPts val="500"/>
              </a:spcAft>
              <a:buSzPct val="120000"/>
            </a:pPr>
            <a:r>
              <a:rPr kumimoji="0" lang="en-US" sz="140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58" name="Half Frame 57">
            <a:extLst>
              <a:ext uri="{FF2B5EF4-FFF2-40B4-BE49-F238E27FC236}">
                <a16:creationId xmlns:a16="http://schemas.microsoft.com/office/drawing/2014/main" id="{E56E3F71-D635-07E5-5BFF-70B70366E0D6}"/>
              </a:ext>
            </a:extLst>
          </p:cNvPr>
          <p:cNvSpPr/>
          <p:nvPr/>
        </p:nvSpPr>
        <p:spPr bwMode="gray">
          <a:xfrm rot="8203022">
            <a:off x="7041126" y="1731179"/>
            <a:ext cx="243887" cy="244199"/>
          </a:xfrm>
          <a:prstGeom prst="halfFrame">
            <a:avLst/>
          </a:prstGeom>
          <a:solidFill>
            <a:schemeClr val="accent3"/>
          </a:solidFill>
          <a:ln w="19050" algn="ctr">
            <a:noFill/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marL="0" marR="0" lvl="0" indent="0" algn="ctr" defTabSz="1219170" rtl="0" eaLnBrk="1" fontAlgn="auto" latinLnBrk="0" hangingPunct="1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59" name="Half Frame 58">
            <a:extLst>
              <a:ext uri="{FF2B5EF4-FFF2-40B4-BE49-F238E27FC236}">
                <a16:creationId xmlns:a16="http://schemas.microsoft.com/office/drawing/2014/main" id="{E968F397-FCAB-6E3D-FECE-2E24707CEEDD}"/>
              </a:ext>
            </a:extLst>
          </p:cNvPr>
          <p:cNvSpPr/>
          <p:nvPr/>
        </p:nvSpPr>
        <p:spPr bwMode="gray">
          <a:xfrm rot="8203022">
            <a:off x="6744389" y="1644065"/>
            <a:ext cx="446487" cy="417308"/>
          </a:xfrm>
          <a:prstGeom prst="halfFrame">
            <a:avLst/>
          </a:prstGeom>
          <a:solidFill>
            <a:schemeClr val="tx2">
              <a:lumMod val="90000"/>
            </a:schemeClr>
          </a:solidFill>
          <a:ln w="19050" algn="ctr">
            <a:noFill/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marL="0" marR="0" lvl="0" indent="0" algn="ctr" defTabSz="1219170" rtl="0" eaLnBrk="1" fontAlgn="auto" latinLnBrk="0" hangingPunct="1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60" name="Half Frame 59">
            <a:extLst>
              <a:ext uri="{FF2B5EF4-FFF2-40B4-BE49-F238E27FC236}">
                <a16:creationId xmlns:a16="http://schemas.microsoft.com/office/drawing/2014/main" id="{6B4B2ADF-66DD-F701-0326-EB8FD4D4BB0C}"/>
              </a:ext>
            </a:extLst>
          </p:cNvPr>
          <p:cNvSpPr/>
          <p:nvPr/>
        </p:nvSpPr>
        <p:spPr bwMode="gray">
          <a:xfrm rot="8203022">
            <a:off x="4755983" y="1728495"/>
            <a:ext cx="243887" cy="244199"/>
          </a:xfrm>
          <a:prstGeom prst="halfFrame">
            <a:avLst/>
          </a:prstGeom>
          <a:solidFill>
            <a:schemeClr val="accent2"/>
          </a:solidFill>
          <a:ln w="19050" algn="ctr">
            <a:noFill/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marL="0" marR="0" lvl="0" indent="0" algn="ctr" defTabSz="1219170" rtl="0" eaLnBrk="1" fontAlgn="auto" latinLnBrk="0" hangingPunct="1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61" name="Half Frame 60">
            <a:extLst>
              <a:ext uri="{FF2B5EF4-FFF2-40B4-BE49-F238E27FC236}">
                <a16:creationId xmlns:a16="http://schemas.microsoft.com/office/drawing/2014/main" id="{1DA26AD9-C5D4-8427-5449-ABF133B09B89}"/>
              </a:ext>
            </a:extLst>
          </p:cNvPr>
          <p:cNvSpPr/>
          <p:nvPr/>
        </p:nvSpPr>
        <p:spPr bwMode="gray">
          <a:xfrm rot="8203022">
            <a:off x="4459246" y="1641381"/>
            <a:ext cx="446487" cy="417308"/>
          </a:xfrm>
          <a:prstGeom prst="halfFrame">
            <a:avLst/>
          </a:prstGeom>
          <a:solidFill>
            <a:schemeClr val="tx2">
              <a:lumMod val="90000"/>
            </a:schemeClr>
          </a:solidFill>
          <a:ln w="19050" algn="ctr">
            <a:noFill/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marL="0" marR="0" lvl="0" indent="0" algn="ctr" defTabSz="1219170" rtl="0" eaLnBrk="1" fontAlgn="auto" latinLnBrk="0" hangingPunct="1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62" name="Half Frame 61">
            <a:extLst>
              <a:ext uri="{FF2B5EF4-FFF2-40B4-BE49-F238E27FC236}">
                <a16:creationId xmlns:a16="http://schemas.microsoft.com/office/drawing/2014/main" id="{03D5A69E-EDF7-1F22-14ED-7E1B3006B700}"/>
              </a:ext>
            </a:extLst>
          </p:cNvPr>
          <p:cNvSpPr/>
          <p:nvPr/>
        </p:nvSpPr>
        <p:spPr bwMode="gray">
          <a:xfrm rot="8203022">
            <a:off x="9435518" y="1728494"/>
            <a:ext cx="243887" cy="244199"/>
          </a:xfrm>
          <a:prstGeom prst="halfFrame">
            <a:avLst/>
          </a:prstGeom>
          <a:solidFill>
            <a:srgbClr val="046A38"/>
          </a:solidFill>
          <a:ln w="19050" algn="ctr">
            <a:noFill/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marL="0" marR="0" lvl="0" indent="0" algn="ctr" defTabSz="1219170" rtl="0" eaLnBrk="1" fontAlgn="auto" latinLnBrk="0" hangingPunct="1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63" name="Half Frame 62">
            <a:extLst>
              <a:ext uri="{FF2B5EF4-FFF2-40B4-BE49-F238E27FC236}">
                <a16:creationId xmlns:a16="http://schemas.microsoft.com/office/drawing/2014/main" id="{87CD869A-C1E8-345A-6D89-CC39585F0F9A}"/>
              </a:ext>
            </a:extLst>
          </p:cNvPr>
          <p:cNvSpPr/>
          <p:nvPr/>
        </p:nvSpPr>
        <p:spPr bwMode="gray">
          <a:xfrm rot="8203022">
            <a:off x="9138781" y="1641380"/>
            <a:ext cx="446487" cy="417308"/>
          </a:xfrm>
          <a:prstGeom prst="halfFrame">
            <a:avLst/>
          </a:prstGeom>
          <a:solidFill>
            <a:schemeClr val="tx2">
              <a:lumMod val="90000"/>
            </a:schemeClr>
          </a:solidFill>
          <a:ln w="19050" algn="ctr">
            <a:noFill/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marL="0" marR="0" lvl="0" indent="0" algn="ctr" defTabSz="1219170" rtl="0" eaLnBrk="1" fontAlgn="auto" latinLnBrk="0" hangingPunct="1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64" name="Half Frame 63">
            <a:extLst>
              <a:ext uri="{FF2B5EF4-FFF2-40B4-BE49-F238E27FC236}">
                <a16:creationId xmlns:a16="http://schemas.microsoft.com/office/drawing/2014/main" id="{0AA9E674-56CD-70CA-0312-0DC84E353AE2}"/>
              </a:ext>
            </a:extLst>
          </p:cNvPr>
          <p:cNvSpPr/>
          <p:nvPr/>
        </p:nvSpPr>
        <p:spPr bwMode="gray">
          <a:xfrm rot="8203022">
            <a:off x="2397720" y="1731739"/>
            <a:ext cx="243887" cy="244199"/>
          </a:xfrm>
          <a:prstGeom prst="halfFrame">
            <a:avLst/>
          </a:prstGeom>
          <a:solidFill>
            <a:schemeClr val="accent1"/>
          </a:solidFill>
          <a:ln w="19050" algn="ctr">
            <a:noFill/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marL="0" marR="0" lvl="0" indent="0" algn="ctr" defTabSz="1219170" rtl="0" eaLnBrk="1" fontAlgn="auto" latinLnBrk="0" hangingPunct="1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65" name="Half Frame 64">
            <a:extLst>
              <a:ext uri="{FF2B5EF4-FFF2-40B4-BE49-F238E27FC236}">
                <a16:creationId xmlns:a16="http://schemas.microsoft.com/office/drawing/2014/main" id="{15B25F21-55C6-73B0-8CA4-373DB0453726}"/>
              </a:ext>
            </a:extLst>
          </p:cNvPr>
          <p:cNvSpPr/>
          <p:nvPr/>
        </p:nvSpPr>
        <p:spPr bwMode="gray">
          <a:xfrm rot="8203022">
            <a:off x="2100983" y="1644625"/>
            <a:ext cx="446487" cy="417308"/>
          </a:xfrm>
          <a:prstGeom prst="halfFrame">
            <a:avLst/>
          </a:prstGeom>
          <a:solidFill>
            <a:schemeClr val="tx2">
              <a:lumMod val="90000"/>
            </a:schemeClr>
          </a:solidFill>
          <a:ln w="19050" algn="ctr">
            <a:noFill/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marL="0" marR="0" lvl="0" indent="0" algn="ctr" defTabSz="1219170" rtl="0" eaLnBrk="1" fontAlgn="auto" latinLnBrk="0" hangingPunct="1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73941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-1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6853A0">
                  <a:alpha val="50000"/>
                </a:srgbClr>
              </a:gs>
              <a:gs pos="100000">
                <a:srgbClr val="0BAEBA">
                  <a:alpha val="5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2" name="燕尾形 21"/>
          <p:cNvSpPr/>
          <p:nvPr/>
        </p:nvSpPr>
        <p:spPr>
          <a:xfrm rot="5400000">
            <a:off x="4156842" y="-1438886"/>
            <a:ext cx="3994903" cy="10247556"/>
          </a:xfrm>
          <a:prstGeom prst="chevron">
            <a:avLst/>
          </a:prstGeom>
          <a:gradFill>
            <a:gsLst>
              <a:gs pos="0">
                <a:srgbClr val="6853A0">
                  <a:alpha val="50000"/>
                </a:srgbClr>
              </a:gs>
              <a:gs pos="100000">
                <a:srgbClr val="0BAEBA">
                  <a:alpha val="5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0" name="五边形 19"/>
          <p:cNvSpPr/>
          <p:nvPr/>
        </p:nvSpPr>
        <p:spPr>
          <a:xfrm rot="5400000">
            <a:off x="2300142" y="-1045031"/>
            <a:ext cx="7721600" cy="6858002"/>
          </a:xfrm>
          <a:prstGeom prst="homePlate">
            <a:avLst>
              <a:gd name="adj" fmla="val 18148"/>
            </a:avLst>
          </a:prstGeom>
          <a:gradFill>
            <a:gsLst>
              <a:gs pos="0">
                <a:srgbClr val="6853A0">
                  <a:alpha val="70000"/>
                </a:srgbClr>
              </a:gs>
              <a:gs pos="100000">
                <a:srgbClr val="0BAEBA">
                  <a:alpha val="7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1" name="燕尾形 20"/>
          <p:cNvSpPr/>
          <p:nvPr/>
        </p:nvSpPr>
        <p:spPr>
          <a:xfrm rot="5400000">
            <a:off x="4903642" y="2171699"/>
            <a:ext cx="2514600" cy="6858002"/>
          </a:xfrm>
          <a:prstGeom prst="chevron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059369" y="3109828"/>
            <a:ext cx="6203145" cy="67031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ctr">
              <a:lnSpc>
                <a:spcPct val="114000"/>
              </a:lnSpc>
            </a:pPr>
            <a:r>
              <a:rPr lang="ko-KR" altLang="en-US" sz="3600" dirty="0">
                <a:solidFill>
                  <a:prstClr val="white"/>
                </a:solidFill>
                <a:cs typeface="+mn-ea"/>
                <a:sym typeface="+mn-lt"/>
              </a:rPr>
              <a:t>투자자를 위한 대체 인센티브</a:t>
            </a:r>
            <a:endParaRPr kumimoji="0" lang="en-US" altLang="zh-CN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62089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jb3VudCI6NSwiaGRpZCI6IjIyNzFhMjBmYTcxZTVlMjcwYjJlN2NlODQxZDE5NzdjIiwidXNlckNvdW50IjozfQ=="/>
</p:tagLst>
</file>

<file path=ppt/theme/theme1.xml><?xml version="1.0" encoding="utf-8"?>
<a:theme xmlns:a="http://schemas.openxmlformats.org/drawingml/2006/main" name="Office 主题">
  <a:themeElements>
    <a:clrScheme name="自定义 19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BAEBA"/>
      </a:accent1>
      <a:accent2>
        <a:srgbClr val="6853A0"/>
      </a:accent2>
      <a:accent3>
        <a:srgbClr val="0BAEBA"/>
      </a:accent3>
      <a:accent4>
        <a:srgbClr val="6853A0"/>
      </a:accent4>
      <a:accent5>
        <a:srgbClr val="0BAEBA"/>
      </a:accent5>
      <a:accent6>
        <a:srgbClr val="6853A0"/>
      </a:accent6>
      <a:hlink>
        <a:srgbClr val="0563C1"/>
      </a:hlink>
      <a:folHlink>
        <a:srgbClr val="954F72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1125</Words>
  <Application>Microsoft Office PowerPoint</Application>
  <PresentationFormat>Widescreen</PresentationFormat>
  <Paragraphs>161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Impact</vt:lpstr>
      <vt:lpstr>Wingdings</vt:lpstr>
      <vt:lpstr>Wingdings 2</vt:lpstr>
      <vt:lpstr>Office 主题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china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落尘PPT演示</dc:creator>
  <cp:lastModifiedBy>SY Ka</cp:lastModifiedBy>
  <cp:revision>16</cp:revision>
  <dcterms:created xsi:type="dcterms:W3CDTF">2024-08-30T07:30:00Z</dcterms:created>
  <dcterms:modified xsi:type="dcterms:W3CDTF">2024-10-17T13:05:31Z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2052-12.1.0.17827</vt:lpwstr>
  </property>
  <property fmtid="{D5CDD505-2E9C-101B-9397-08002B2CF9AE}" pid="3" name="KSOTemplateUUID">
    <vt:lpwstr>v1.0_mb_ayJO6Mplb/H5EgXjP6X5nw==</vt:lpwstr>
  </property>
  <property fmtid="{D5CDD505-2E9C-101B-9397-08002B2CF9AE}" pid="4" name="ICV">
    <vt:lpwstr>1D8E0CEF42B247C5840DECE8FEF074AA_13</vt:lpwstr>
  </property>
  <property fmtid="{D5CDD505-2E9C-101B-9397-08002B2CF9AE}" pid="5" name="MSIP_Label_ea60d57e-af5b-4752-ac57-3e4f28ca11dc_Enabled">
    <vt:lpwstr>true</vt:lpwstr>
  </property>
  <property fmtid="{D5CDD505-2E9C-101B-9397-08002B2CF9AE}" pid="6" name="MSIP_Label_ea60d57e-af5b-4752-ac57-3e4f28ca11dc_SetDate">
    <vt:lpwstr>2024-09-09T06:30:11Z</vt:lpwstr>
  </property>
  <property fmtid="{D5CDD505-2E9C-101B-9397-08002B2CF9AE}" pid="7" name="MSIP_Label_ea60d57e-af5b-4752-ac57-3e4f28ca11dc_Method">
    <vt:lpwstr>Standard</vt:lpwstr>
  </property>
  <property fmtid="{D5CDD505-2E9C-101B-9397-08002B2CF9AE}" pid="8" name="MSIP_Label_ea60d57e-af5b-4752-ac57-3e4f28ca11dc_Name">
    <vt:lpwstr>ea60d57e-af5b-4752-ac57-3e4f28ca11dc</vt:lpwstr>
  </property>
  <property fmtid="{D5CDD505-2E9C-101B-9397-08002B2CF9AE}" pid="9" name="MSIP_Label_ea60d57e-af5b-4752-ac57-3e4f28ca11dc_SiteId">
    <vt:lpwstr>36da45f1-dd2c-4d1f-af13-5abe46b99921</vt:lpwstr>
  </property>
  <property fmtid="{D5CDD505-2E9C-101B-9397-08002B2CF9AE}" pid="10" name="MSIP_Label_ea60d57e-af5b-4752-ac57-3e4f28ca11dc_ActionId">
    <vt:lpwstr>87c5da5b-f057-4df8-8b03-a0e22256155f</vt:lpwstr>
  </property>
  <property fmtid="{D5CDD505-2E9C-101B-9397-08002B2CF9AE}" pid="11" name="MSIP_Label_ea60d57e-af5b-4752-ac57-3e4f28ca11dc_ContentBits">
    <vt:lpwstr>0</vt:lpwstr>
  </property>
</Properties>
</file>